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953000" cy="2419350"/>
  <p:notesSz cx="6858000" cy="9144000"/>
  <p:defaultTextStyle>
    <a:defPPr>
      <a:defRPr lang="en-US"/>
    </a:defPPr>
    <a:lvl1pPr marL="0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1pPr>
    <a:lvl2pPr marL="17693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2pPr>
    <a:lvl3pPr marL="353873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3pPr>
    <a:lvl4pPr marL="530809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4pPr>
    <a:lvl5pPr marL="70774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5pPr>
    <a:lvl6pPr marL="884682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6pPr>
    <a:lvl7pPr marL="1061618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7pPr>
    <a:lvl8pPr marL="1238555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8pPr>
    <a:lvl9pPr marL="1415491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300" d="100"/>
          <a:sy n="300" d="100"/>
        </p:scale>
        <p:origin x="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95945"/>
            <a:ext cx="3714750" cy="842292"/>
          </a:xfrm>
        </p:spPr>
        <p:txBody>
          <a:bodyPr anchor="b"/>
          <a:lstStyle>
            <a:lvl1pPr algn="ctr"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1270719"/>
            <a:ext cx="3714750" cy="584116"/>
          </a:xfrm>
        </p:spPr>
        <p:txBody>
          <a:bodyPr/>
          <a:lstStyle>
            <a:lvl1pPr marL="0" indent="0" algn="ctr">
              <a:buNone/>
              <a:defRPr sz="847"/>
            </a:lvl1pPr>
            <a:lvl2pPr marL="161300" indent="0" algn="ctr">
              <a:buNone/>
              <a:defRPr sz="706"/>
            </a:lvl2pPr>
            <a:lvl3pPr marL="322600" indent="0" algn="ctr">
              <a:buNone/>
              <a:defRPr sz="635"/>
            </a:lvl3pPr>
            <a:lvl4pPr marL="483900" indent="0" algn="ctr">
              <a:buNone/>
              <a:defRPr sz="564"/>
            </a:lvl4pPr>
            <a:lvl5pPr marL="645201" indent="0" algn="ctr">
              <a:buNone/>
              <a:defRPr sz="564"/>
            </a:lvl5pPr>
            <a:lvl6pPr marL="806501" indent="0" algn="ctr">
              <a:buNone/>
              <a:defRPr sz="564"/>
            </a:lvl6pPr>
            <a:lvl7pPr marL="967801" indent="0" algn="ctr">
              <a:buNone/>
              <a:defRPr sz="564"/>
            </a:lvl7pPr>
            <a:lvl8pPr marL="1129101" indent="0" algn="ctr">
              <a:buNone/>
              <a:defRPr sz="564"/>
            </a:lvl8pPr>
            <a:lvl9pPr marL="1290401" indent="0" algn="ctr">
              <a:buNone/>
              <a:defRPr sz="5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0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4490" y="128808"/>
            <a:ext cx="1067991" cy="2050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519" y="128808"/>
            <a:ext cx="3142059" cy="2050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9" y="603158"/>
            <a:ext cx="4271963" cy="1006382"/>
          </a:xfrm>
        </p:spPr>
        <p:txBody>
          <a:bodyPr anchor="b"/>
          <a:lstStyle>
            <a:lvl1pPr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9" y="1619061"/>
            <a:ext cx="4271963" cy="529233"/>
          </a:xfrm>
        </p:spPr>
        <p:txBody>
          <a:bodyPr/>
          <a:lstStyle>
            <a:lvl1pPr marL="0" indent="0">
              <a:buNone/>
              <a:defRPr sz="847">
                <a:solidFill>
                  <a:schemeClr val="tx1">
                    <a:tint val="75000"/>
                  </a:schemeClr>
                </a:solidFill>
              </a:defRPr>
            </a:lvl1pPr>
            <a:lvl2pPr marL="16130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2pPr>
            <a:lvl3pPr marL="32260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3pPr>
            <a:lvl4pPr marL="48390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4pPr>
            <a:lvl5pPr marL="6452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5pPr>
            <a:lvl6pPr marL="8065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6pPr>
            <a:lvl7pPr marL="9678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7pPr>
            <a:lvl8pPr marL="11291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8pPr>
            <a:lvl9pPr marL="12904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7456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28808"/>
            <a:ext cx="4271963" cy="4676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164" y="593077"/>
            <a:ext cx="2095351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164" y="883735"/>
            <a:ext cx="2095351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456" y="593077"/>
            <a:ext cx="2105670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456" y="883735"/>
            <a:ext cx="2105670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5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670" y="348342"/>
            <a:ext cx="2507456" cy="1719307"/>
          </a:xfrm>
        </p:spPr>
        <p:txBody>
          <a:bodyPr/>
          <a:lstStyle>
            <a:lvl1pPr>
              <a:defRPr sz="1129"/>
            </a:lvl1pPr>
            <a:lvl2pPr>
              <a:defRPr sz="988"/>
            </a:lvl2pPr>
            <a:lvl3pPr>
              <a:defRPr sz="847"/>
            </a:lvl3pPr>
            <a:lvl4pPr>
              <a:defRPr sz="706"/>
            </a:lvl4pPr>
            <a:lvl5pPr>
              <a:defRPr sz="706"/>
            </a:lvl5pPr>
            <a:lvl6pPr>
              <a:defRPr sz="706"/>
            </a:lvl6pPr>
            <a:lvl7pPr>
              <a:defRPr sz="706"/>
            </a:lvl7pPr>
            <a:lvl8pPr>
              <a:defRPr sz="706"/>
            </a:lvl8pPr>
            <a:lvl9pPr>
              <a:defRPr sz="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5670" y="348342"/>
            <a:ext cx="2507456" cy="1719307"/>
          </a:xfrm>
        </p:spPr>
        <p:txBody>
          <a:bodyPr anchor="t"/>
          <a:lstStyle>
            <a:lvl1pPr marL="0" indent="0">
              <a:buNone/>
              <a:defRPr sz="1129"/>
            </a:lvl1pPr>
            <a:lvl2pPr marL="161300" indent="0">
              <a:buNone/>
              <a:defRPr sz="988"/>
            </a:lvl2pPr>
            <a:lvl3pPr marL="322600" indent="0">
              <a:buNone/>
              <a:defRPr sz="847"/>
            </a:lvl3pPr>
            <a:lvl4pPr marL="483900" indent="0">
              <a:buNone/>
              <a:defRPr sz="706"/>
            </a:lvl4pPr>
            <a:lvl5pPr marL="645201" indent="0">
              <a:buNone/>
              <a:defRPr sz="706"/>
            </a:lvl5pPr>
            <a:lvl6pPr marL="806501" indent="0">
              <a:buNone/>
              <a:defRPr sz="706"/>
            </a:lvl6pPr>
            <a:lvl7pPr marL="967801" indent="0">
              <a:buNone/>
              <a:defRPr sz="706"/>
            </a:lvl7pPr>
            <a:lvl8pPr marL="1129101" indent="0">
              <a:buNone/>
              <a:defRPr sz="706"/>
            </a:lvl8pPr>
            <a:lvl9pPr marL="1290401" indent="0">
              <a:buNone/>
              <a:defRPr sz="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8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19" y="128808"/>
            <a:ext cx="4271963" cy="46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19" y="644040"/>
            <a:ext cx="4271963" cy="153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519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681" y="2242379"/>
            <a:ext cx="1671638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056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600" rtl="0" eaLnBrk="1" latinLnBrk="0" hangingPunct="1">
        <a:lnSpc>
          <a:spcPct val="90000"/>
        </a:lnSpc>
        <a:spcBef>
          <a:spcPct val="0"/>
        </a:spcBef>
        <a:buNone/>
        <a:defRPr sz="1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650" indent="-80650" algn="l" defTabSz="322600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988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847" kern="1200">
          <a:solidFill>
            <a:schemeClr val="tx1"/>
          </a:solidFill>
          <a:latin typeface="+mn-lt"/>
          <a:ea typeface="+mn-ea"/>
          <a:cs typeface="+mn-cs"/>
        </a:defRPr>
      </a:lvl2pPr>
      <a:lvl3pPr marL="4032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3pPr>
      <a:lvl4pPr marL="5645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7258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871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10484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3710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1pPr>
      <a:lvl2pPr marL="1613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2pPr>
      <a:lvl3pPr marL="3226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3pPr>
      <a:lvl4pPr marL="4839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6452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065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9678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1291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2904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8D6E25-BDD1-734E-995C-928F4185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2"/>
            <a:ext cx="3406860" cy="226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5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C47E14-23F2-3F4D-8683-CA6D74A7B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2"/>
            <a:ext cx="3406860" cy="226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9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3</cp:revision>
  <dcterms:created xsi:type="dcterms:W3CDTF">2018-08-06T12:49:38Z</dcterms:created>
  <dcterms:modified xsi:type="dcterms:W3CDTF">2018-08-06T13:11:12Z</dcterms:modified>
</cp:coreProperties>
</file>