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288588" cy="1028858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53"/>
  </p:normalViewPr>
  <p:slideViewPr>
    <p:cSldViewPr snapToGrid="0" snapToObjects="1">
      <p:cViewPr varScale="1">
        <p:scale>
          <a:sx n="70" d="100"/>
          <a:sy n="70" d="100"/>
        </p:scale>
        <p:origin x="259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644" y="1683804"/>
            <a:ext cx="8745300" cy="3581953"/>
          </a:xfrm>
        </p:spPr>
        <p:txBody>
          <a:bodyPr anchor="b"/>
          <a:lstStyle>
            <a:lvl1pPr algn="ctr">
              <a:defRPr sz="67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6074" y="5403891"/>
            <a:ext cx="7716441" cy="2484026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441" indent="0" algn="ctr">
              <a:buNone/>
              <a:defRPr sz="2250"/>
            </a:lvl2pPr>
            <a:lvl3pPr marL="1028883" indent="0" algn="ctr">
              <a:buNone/>
              <a:defRPr sz="2025"/>
            </a:lvl3pPr>
            <a:lvl4pPr marL="1543324" indent="0" algn="ctr">
              <a:buNone/>
              <a:defRPr sz="1800"/>
            </a:lvl4pPr>
            <a:lvl5pPr marL="2057766" indent="0" algn="ctr">
              <a:buNone/>
              <a:defRPr sz="1800"/>
            </a:lvl5pPr>
            <a:lvl6pPr marL="2572207" indent="0" algn="ctr">
              <a:buNone/>
              <a:defRPr sz="1800"/>
            </a:lvl6pPr>
            <a:lvl7pPr marL="3086649" indent="0" algn="ctr">
              <a:buNone/>
              <a:defRPr sz="1800"/>
            </a:lvl7pPr>
            <a:lvl8pPr marL="3601090" indent="0" algn="ctr">
              <a:buNone/>
              <a:defRPr sz="1800"/>
            </a:lvl8pPr>
            <a:lvl9pPr marL="4115532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037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92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2771" y="547772"/>
            <a:ext cx="2218477" cy="87191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341" y="547772"/>
            <a:ext cx="6526823" cy="871910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86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14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982" y="2565005"/>
            <a:ext cx="8873907" cy="4279766"/>
          </a:xfrm>
        </p:spPr>
        <p:txBody>
          <a:bodyPr anchor="b"/>
          <a:lstStyle>
            <a:lvl1pPr>
              <a:defRPr sz="67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982" y="6885259"/>
            <a:ext cx="8873907" cy="2250628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441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883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3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76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220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64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10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55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89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340" y="2738860"/>
            <a:ext cx="4372650" cy="65280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8598" y="2738860"/>
            <a:ext cx="4372650" cy="65280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169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547775"/>
            <a:ext cx="8873907" cy="19886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682" y="2522134"/>
            <a:ext cx="4352554" cy="123605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441" indent="0">
              <a:buNone/>
              <a:defRPr sz="2250" b="1"/>
            </a:lvl2pPr>
            <a:lvl3pPr marL="1028883" indent="0">
              <a:buNone/>
              <a:defRPr sz="2025" b="1"/>
            </a:lvl3pPr>
            <a:lvl4pPr marL="1543324" indent="0">
              <a:buNone/>
              <a:defRPr sz="1800" b="1"/>
            </a:lvl4pPr>
            <a:lvl5pPr marL="2057766" indent="0">
              <a:buNone/>
              <a:defRPr sz="1800" b="1"/>
            </a:lvl5pPr>
            <a:lvl6pPr marL="2572207" indent="0">
              <a:buNone/>
              <a:defRPr sz="1800" b="1"/>
            </a:lvl6pPr>
            <a:lvl7pPr marL="3086649" indent="0">
              <a:buNone/>
              <a:defRPr sz="1800" b="1"/>
            </a:lvl7pPr>
            <a:lvl8pPr marL="3601090" indent="0">
              <a:buNone/>
              <a:defRPr sz="1800" b="1"/>
            </a:lvl8pPr>
            <a:lvl9pPr marL="4115532" indent="0">
              <a:buNone/>
              <a:defRPr sz="18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682" y="3758193"/>
            <a:ext cx="4352554" cy="552773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8598" y="2522134"/>
            <a:ext cx="4373990" cy="123605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441" indent="0">
              <a:buNone/>
              <a:defRPr sz="2250" b="1"/>
            </a:lvl2pPr>
            <a:lvl3pPr marL="1028883" indent="0">
              <a:buNone/>
              <a:defRPr sz="2025" b="1"/>
            </a:lvl3pPr>
            <a:lvl4pPr marL="1543324" indent="0">
              <a:buNone/>
              <a:defRPr sz="1800" b="1"/>
            </a:lvl4pPr>
            <a:lvl5pPr marL="2057766" indent="0">
              <a:buNone/>
              <a:defRPr sz="1800" b="1"/>
            </a:lvl5pPr>
            <a:lvl6pPr marL="2572207" indent="0">
              <a:buNone/>
              <a:defRPr sz="1800" b="1"/>
            </a:lvl6pPr>
            <a:lvl7pPr marL="3086649" indent="0">
              <a:buNone/>
              <a:defRPr sz="1800" b="1"/>
            </a:lvl7pPr>
            <a:lvl8pPr marL="3601090" indent="0">
              <a:buNone/>
              <a:defRPr sz="1800" b="1"/>
            </a:lvl8pPr>
            <a:lvl9pPr marL="4115532" indent="0">
              <a:buNone/>
              <a:defRPr sz="18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8598" y="3758193"/>
            <a:ext cx="4373990" cy="552773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590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926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13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685906"/>
            <a:ext cx="3318337" cy="2400671"/>
          </a:xfrm>
        </p:spPr>
        <p:txBody>
          <a:bodyPr anchor="b"/>
          <a:lstStyle>
            <a:lvl1pPr>
              <a:defRPr sz="36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990" y="1481368"/>
            <a:ext cx="5208598" cy="7311566"/>
          </a:xfrm>
        </p:spPr>
        <p:txBody>
          <a:bodyPr/>
          <a:lstStyle>
            <a:lvl1pPr>
              <a:defRPr sz="3601"/>
            </a:lvl1pPr>
            <a:lvl2pPr>
              <a:defRPr sz="3151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681" y="3086576"/>
            <a:ext cx="3318337" cy="5718265"/>
          </a:xfrm>
        </p:spPr>
        <p:txBody>
          <a:bodyPr/>
          <a:lstStyle>
            <a:lvl1pPr marL="0" indent="0">
              <a:buNone/>
              <a:defRPr sz="1800"/>
            </a:lvl1pPr>
            <a:lvl2pPr marL="514441" indent="0">
              <a:buNone/>
              <a:defRPr sz="1575"/>
            </a:lvl2pPr>
            <a:lvl3pPr marL="1028883" indent="0">
              <a:buNone/>
              <a:defRPr sz="1350"/>
            </a:lvl3pPr>
            <a:lvl4pPr marL="1543324" indent="0">
              <a:buNone/>
              <a:defRPr sz="1125"/>
            </a:lvl4pPr>
            <a:lvl5pPr marL="2057766" indent="0">
              <a:buNone/>
              <a:defRPr sz="1125"/>
            </a:lvl5pPr>
            <a:lvl6pPr marL="2572207" indent="0">
              <a:buNone/>
              <a:defRPr sz="1125"/>
            </a:lvl6pPr>
            <a:lvl7pPr marL="3086649" indent="0">
              <a:buNone/>
              <a:defRPr sz="1125"/>
            </a:lvl7pPr>
            <a:lvl8pPr marL="3601090" indent="0">
              <a:buNone/>
              <a:defRPr sz="1125"/>
            </a:lvl8pPr>
            <a:lvl9pPr marL="4115532" indent="0">
              <a:buNone/>
              <a:defRPr sz="112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972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685906"/>
            <a:ext cx="3318337" cy="2400671"/>
          </a:xfrm>
        </p:spPr>
        <p:txBody>
          <a:bodyPr anchor="b"/>
          <a:lstStyle>
            <a:lvl1pPr>
              <a:defRPr sz="36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990" y="1481368"/>
            <a:ext cx="5208598" cy="7311566"/>
          </a:xfrm>
        </p:spPr>
        <p:txBody>
          <a:bodyPr anchor="t"/>
          <a:lstStyle>
            <a:lvl1pPr marL="0" indent="0">
              <a:buNone/>
              <a:defRPr sz="3601"/>
            </a:lvl1pPr>
            <a:lvl2pPr marL="514441" indent="0">
              <a:buNone/>
              <a:defRPr sz="3151"/>
            </a:lvl2pPr>
            <a:lvl3pPr marL="1028883" indent="0">
              <a:buNone/>
              <a:defRPr sz="2700"/>
            </a:lvl3pPr>
            <a:lvl4pPr marL="1543324" indent="0">
              <a:buNone/>
              <a:defRPr sz="2250"/>
            </a:lvl4pPr>
            <a:lvl5pPr marL="2057766" indent="0">
              <a:buNone/>
              <a:defRPr sz="2250"/>
            </a:lvl5pPr>
            <a:lvl6pPr marL="2572207" indent="0">
              <a:buNone/>
              <a:defRPr sz="2250"/>
            </a:lvl6pPr>
            <a:lvl7pPr marL="3086649" indent="0">
              <a:buNone/>
              <a:defRPr sz="2250"/>
            </a:lvl7pPr>
            <a:lvl8pPr marL="3601090" indent="0">
              <a:buNone/>
              <a:defRPr sz="2250"/>
            </a:lvl8pPr>
            <a:lvl9pPr marL="4115532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681" y="3086576"/>
            <a:ext cx="3318337" cy="5718265"/>
          </a:xfrm>
        </p:spPr>
        <p:txBody>
          <a:bodyPr/>
          <a:lstStyle>
            <a:lvl1pPr marL="0" indent="0">
              <a:buNone/>
              <a:defRPr sz="1800"/>
            </a:lvl1pPr>
            <a:lvl2pPr marL="514441" indent="0">
              <a:buNone/>
              <a:defRPr sz="1575"/>
            </a:lvl2pPr>
            <a:lvl3pPr marL="1028883" indent="0">
              <a:buNone/>
              <a:defRPr sz="1350"/>
            </a:lvl3pPr>
            <a:lvl4pPr marL="1543324" indent="0">
              <a:buNone/>
              <a:defRPr sz="1125"/>
            </a:lvl4pPr>
            <a:lvl5pPr marL="2057766" indent="0">
              <a:buNone/>
              <a:defRPr sz="1125"/>
            </a:lvl5pPr>
            <a:lvl6pPr marL="2572207" indent="0">
              <a:buNone/>
              <a:defRPr sz="1125"/>
            </a:lvl6pPr>
            <a:lvl7pPr marL="3086649" indent="0">
              <a:buNone/>
              <a:defRPr sz="1125"/>
            </a:lvl7pPr>
            <a:lvl8pPr marL="3601090" indent="0">
              <a:buNone/>
              <a:defRPr sz="1125"/>
            </a:lvl8pPr>
            <a:lvl9pPr marL="4115532" indent="0">
              <a:buNone/>
              <a:defRPr sz="112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3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341" y="547775"/>
            <a:ext cx="8873907" cy="1988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341" y="2738860"/>
            <a:ext cx="8873907" cy="6528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341" y="9535999"/>
            <a:ext cx="2314932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8095" y="9535999"/>
            <a:ext cx="3472398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6315" y="9535999"/>
            <a:ext cx="2314932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79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28883" rtl="0" eaLnBrk="1" latinLnBrk="0" hangingPunct="1">
        <a:lnSpc>
          <a:spcPct val="90000"/>
        </a:lnSpc>
        <a:spcBef>
          <a:spcPct val="0"/>
        </a:spcBef>
        <a:buNone/>
        <a:defRPr sz="49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221" indent="-257221" algn="l" defTabSz="1028883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1" kern="1200">
          <a:solidFill>
            <a:schemeClr val="tx1"/>
          </a:solidFill>
          <a:latin typeface="+mn-lt"/>
          <a:ea typeface="+mn-ea"/>
          <a:cs typeface="+mn-cs"/>
        </a:defRPr>
      </a:lvl1pPr>
      <a:lvl2pPr marL="771662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6104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545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986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9428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869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8311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2752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441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883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324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766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2207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649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1090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5532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C1C81F-E9FF-BA41-82E7-04E2BAF4C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9028"/>
            <a:ext cx="9436100" cy="942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07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4F9D002-70D1-3B46-A264-3FF96D7191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6900"/>
            <a:ext cx="9436100" cy="942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224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 Visionon</dc:creator>
  <cp:lastModifiedBy>Administrator Visionon</cp:lastModifiedBy>
  <cp:revision>5</cp:revision>
  <dcterms:created xsi:type="dcterms:W3CDTF">2018-08-01T12:24:25Z</dcterms:created>
  <dcterms:modified xsi:type="dcterms:W3CDTF">2018-08-01T15:46:56Z</dcterms:modified>
</cp:coreProperties>
</file>