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6858000" cy="9907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73" d="100"/>
          <a:sy n="73" d="100"/>
        </p:scale>
        <p:origin x="3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2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4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3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6CAD7B2-FC73-0D4C-932A-07B7DF07C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446"/>
            <a:ext cx="5974091" cy="950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2DA94D-0ED8-B742-BDE5-100B88F90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22030"/>
            <a:ext cx="5963037" cy="948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3</cp:revision>
  <dcterms:created xsi:type="dcterms:W3CDTF">2018-08-02T08:28:25Z</dcterms:created>
  <dcterms:modified xsi:type="dcterms:W3CDTF">2018-08-02T08:33:01Z</dcterms:modified>
</cp:coreProperties>
</file>