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6858000" cy="9907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73" d="100"/>
          <a:sy n="73" d="100"/>
        </p:scale>
        <p:origin x="32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451"/>
            <a:ext cx="5829300" cy="344930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3778"/>
            <a:ext cx="5143500" cy="23920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3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9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87"/>
            <a:ext cx="1478756" cy="8396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87"/>
            <a:ext cx="4350544" cy="83962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27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1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70019"/>
            <a:ext cx="5915025" cy="4121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30289"/>
            <a:ext cx="5915025" cy="21672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3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6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90"/>
            <a:ext cx="5915025" cy="19150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736"/>
            <a:ext cx="2901255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9022"/>
            <a:ext cx="2901255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736"/>
            <a:ext cx="2915543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9022"/>
            <a:ext cx="2915543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1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1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4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511"/>
            <a:ext cx="3471863" cy="70408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8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511"/>
            <a:ext cx="3471863" cy="704080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7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90"/>
            <a:ext cx="591502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436"/>
            <a:ext cx="591502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89D73-92CF-8348-A0DC-EA78B0E8E24A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869"/>
            <a:ext cx="231457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95D31-05D0-0449-B898-46B6FF5DE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3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1ECCDA-DBC3-1747-A7DD-16D149725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00157" cy="99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04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171C5E-605F-1341-8DDB-C882586A6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00157" cy="99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97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1</cp:revision>
  <dcterms:created xsi:type="dcterms:W3CDTF">2018-08-02T08:28:25Z</dcterms:created>
  <dcterms:modified xsi:type="dcterms:W3CDTF">2018-08-02T08:30:06Z</dcterms:modified>
</cp:coreProperties>
</file>