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6858000" cy="990758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73" d="100"/>
          <a:sy n="73" d="100"/>
        </p:scale>
        <p:origin x="32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451"/>
            <a:ext cx="5829300" cy="344930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3778"/>
            <a:ext cx="5143500" cy="239204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32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9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87"/>
            <a:ext cx="1478756" cy="83962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87"/>
            <a:ext cx="4350544" cy="839622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27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118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70019"/>
            <a:ext cx="5915025" cy="4121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30289"/>
            <a:ext cx="5915025" cy="216728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03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436"/>
            <a:ext cx="2914650" cy="62862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436"/>
            <a:ext cx="2914650" cy="62862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63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90"/>
            <a:ext cx="5915025" cy="19150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736"/>
            <a:ext cx="2901255" cy="119028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9022"/>
            <a:ext cx="2901255" cy="53230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736"/>
            <a:ext cx="2915543" cy="119028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9022"/>
            <a:ext cx="2915543" cy="53230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310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19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48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506"/>
            <a:ext cx="2211884" cy="23117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511"/>
            <a:ext cx="3471863" cy="704080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2276"/>
            <a:ext cx="2211884" cy="550651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8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506"/>
            <a:ext cx="2211884" cy="23117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511"/>
            <a:ext cx="3471863" cy="704080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2276"/>
            <a:ext cx="2211884" cy="550651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27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90"/>
            <a:ext cx="5915025" cy="19150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436"/>
            <a:ext cx="5915025" cy="628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869"/>
            <a:ext cx="2314575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13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55ACC89-5B54-8740-BF1C-D98E4D7C6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4446"/>
            <a:ext cx="5998181" cy="9503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204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02AD9A-542D-2349-A207-C1373A536A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22030"/>
            <a:ext cx="5987082" cy="9485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97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2</cp:revision>
  <dcterms:created xsi:type="dcterms:W3CDTF">2018-08-02T08:28:25Z</dcterms:created>
  <dcterms:modified xsi:type="dcterms:W3CDTF">2018-08-02T08:32:03Z</dcterms:modified>
</cp:coreProperties>
</file>