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288588" cy="10288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3"/>
  </p:normalViewPr>
  <p:slideViewPr>
    <p:cSldViewPr snapToGrid="0" snapToObjects="1">
      <p:cViewPr varScale="1">
        <p:scale>
          <a:sx n="70" d="100"/>
          <a:sy n="70" d="100"/>
        </p:scale>
        <p:origin x="25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223F08-8AF0-3B40-928C-8E860C38F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8628"/>
            <a:ext cx="8864600" cy="881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435876-DD20-0D40-923A-CA571062F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500"/>
            <a:ext cx="8864600" cy="881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2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6</cp:revision>
  <dcterms:created xsi:type="dcterms:W3CDTF">2018-08-01T12:24:25Z</dcterms:created>
  <dcterms:modified xsi:type="dcterms:W3CDTF">2018-08-01T15:47:44Z</dcterms:modified>
</cp:coreProperties>
</file>