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762500" cy="2495550"/>
  <p:notesSz cx="6858000" cy="9144000"/>
  <p:defaultTextStyle>
    <a:defPPr>
      <a:defRPr lang="en-US"/>
    </a:defPPr>
    <a:lvl1pPr marL="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1pPr>
    <a:lvl2pPr marL="17419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2pPr>
    <a:lvl3pPr marL="34838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3pPr>
    <a:lvl4pPr marL="522580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4pPr>
    <a:lvl5pPr marL="696773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5pPr>
    <a:lvl6pPr marL="87096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6pPr>
    <a:lvl7pPr marL="1045159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7pPr>
    <a:lvl8pPr marL="1219352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8pPr>
    <a:lvl9pPr marL="1393546" algn="l" defTabSz="348386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 snapToGrid="0" snapToObjects="1">
      <p:cViewPr varScale="1">
        <p:scale>
          <a:sx n="290" d="100"/>
          <a:sy n="290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408415"/>
            <a:ext cx="3571875" cy="868821"/>
          </a:xfrm>
        </p:spPr>
        <p:txBody>
          <a:bodyPr anchor="b"/>
          <a:lstStyle>
            <a:lvl1pPr algn="ctr"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5313" y="1310742"/>
            <a:ext cx="3571875" cy="602513"/>
          </a:xfrm>
        </p:spPr>
        <p:txBody>
          <a:bodyPr/>
          <a:lstStyle>
            <a:lvl1pPr marL="0" indent="0" algn="ctr">
              <a:buNone/>
              <a:defRPr sz="873"/>
            </a:lvl1pPr>
            <a:lvl2pPr marL="166375" indent="0" algn="ctr">
              <a:buNone/>
              <a:defRPr sz="728"/>
            </a:lvl2pPr>
            <a:lvl3pPr marL="332750" indent="0" algn="ctr">
              <a:buNone/>
              <a:defRPr sz="655"/>
            </a:lvl3pPr>
            <a:lvl4pPr marL="499125" indent="0" algn="ctr">
              <a:buNone/>
              <a:defRPr sz="582"/>
            </a:lvl4pPr>
            <a:lvl5pPr marL="665500" indent="0" algn="ctr">
              <a:buNone/>
              <a:defRPr sz="582"/>
            </a:lvl5pPr>
            <a:lvl6pPr marL="831875" indent="0" algn="ctr">
              <a:buNone/>
              <a:defRPr sz="582"/>
            </a:lvl6pPr>
            <a:lvl7pPr marL="998250" indent="0" algn="ctr">
              <a:buNone/>
              <a:defRPr sz="582"/>
            </a:lvl7pPr>
            <a:lvl8pPr marL="1164626" indent="0" algn="ctr">
              <a:buNone/>
              <a:defRPr sz="582"/>
            </a:lvl8pPr>
            <a:lvl9pPr marL="1331001" indent="0" algn="ctr">
              <a:buNone/>
              <a:defRPr sz="58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30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8164" y="132865"/>
            <a:ext cx="1026914" cy="21148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422" y="132865"/>
            <a:ext cx="3021211" cy="21148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3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2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942" y="622155"/>
            <a:ext cx="4107656" cy="1038079"/>
          </a:xfrm>
        </p:spPr>
        <p:txBody>
          <a:bodyPr anchor="b"/>
          <a:lstStyle>
            <a:lvl1pPr>
              <a:defRPr sz="21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942" y="1670055"/>
            <a:ext cx="4107656" cy="545901"/>
          </a:xfrm>
        </p:spPr>
        <p:txBody>
          <a:bodyPr/>
          <a:lstStyle>
            <a:lvl1pPr marL="0" indent="0">
              <a:buNone/>
              <a:defRPr sz="873">
                <a:solidFill>
                  <a:schemeClr val="tx1">
                    <a:tint val="75000"/>
                  </a:schemeClr>
                </a:solidFill>
              </a:defRPr>
            </a:lvl1pPr>
            <a:lvl2pPr marL="166375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2pPr>
            <a:lvl3pPr marL="332750" indent="0">
              <a:buNone/>
              <a:defRPr sz="655">
                <a:solidFill>
                  <a:schemeClr val="tx1">
                    <a:tint val="75000"/>
                  </a:schemeClr>
                </a:solidFill>
              </a:defRPr>
            </a:lvl3pPr>
            <a:lvl4pPr marL="49912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4pPr>
            <a:lvl5pPr marL="66550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5pPr>
            <a:lvl6pPr marL="831875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6pPr>
            <a:lvl7pPr marL="998250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7pPr>
            <a:lvl8pPr marL="1164626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8pPr>
            <a:lvl9pPr marL="1331001" indent="0">
              <a:buNone/>
              <a:defRPr sz="5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6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422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1015" y="664324"/>
            <a:ext cx="2024063" cy="15834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32865"/>
            <a:ext cx="4107656" cy="4823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8042" y="611757"/>
            <a:ext cx="2014761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42" y="911569"/>
            <a:ext cx="2014761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11016" y="611757"/>
            <a:ext cx="2024683" cy="299812"/>
          </a:xfrm>
        </p:spPr>
        <p:txBody>
          <a:bodyPr anchor="b"/>
          <a:lstStyle>
            <a:lvl1pPr marL="0" indent="0">
              <a:buNone/>
              <a:defRPr sz="873" b="1"/>
            </a:lvl1pPr>
            <a:lvl2pPr marL="166375" indent="0">
              <a:buNone/>
              <a:defRPr sz="728" b="1"/>
            </a:lvl2pPr>
            <a:lvl3pPr marL="332750" indent="0">
              <a:buNone/>
              <a:defRPr sz="655" b="1"/>
            </a:lvl3pPr>
            <a:lvl4pPr marL="499125" indent="0">
              <a:buNone/>
              <a:defRPr sz="582" b="1"/>
            </a:lvl4pPr>
            <a:lvl5pPr marL="665500" indent="0">
              <a:buNone/>
              <a:defRPr sz="582" b="1"/>
            </a:lvl5pPr>
            <a:lvl6pPr marL="831875" indent="0">
              <a:buNone/>
              <a:defRPr sz="582" b="1"/>
            </a:lvl6pPr>
            <a:lvl7pPr marL="998250" indent="0">
              <a:buNone/>
              <a:defRPr sz="582" b="1"/>
            </a:lvl7pPr>
            <a:lvl8pPr marL="1164626" indent="0">
              <a:buNone/>
              <a:defRPr sz="582" b="1"/>
            </a:lvl8pPr>
            <a:lvl9pPr marL="1331001" indent="0">
              <a:buNone/>
              <a:defRPr sz="58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11016" y="911569"/>
            <a:ext cx="2024683" cy="13407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5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2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4683" y="359313"/>
            <a:ext cx="2411016" cy="1773458"/>
          </a:xfrm>
        </p:spPr>
        <p:txBody>
          <a:bodyPr/>
          <a:lstStyle>
            <a:lvl1pPr>
              <a:defRPr sz="1164"/>
            </a:lvl1pPr>
            <a:lvl2pPr>
              <a:defRPr sz="1019"/>
            </a:lvl2pPr>
            <a:lvl3pPr>
              <a:defRPr sz="873"/>
            </a:lvl3pPr>
            <a:lvl4pPr>
              <a:defRPr sz="728"/>
            </a:lvl4pPr>
            <a:lvl5pPr>
              <a:defRPr sz="728"/>
            </a:lvl5pPr>
            <a:lvl6pPr>
              <a:defRPr sz="728"/>
            </a:lvl6pPr>
            <a:lvl7pPr>
              <a:defRPr sz="728"/>
            </a:lvl7pPr>
            <a:lvl8pPr>
              <a:defRPr sz="728"/>
            </a:lvl8pPr>
            <a:lvl9pPr>
              <a:defRPr sz="72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42" y="166370"/>
            <a:ext cx="1536030" cy="582295"/>
          </a:xfrm>
        </p:spPr>
        <p:txBody>
          <a:bodyPr anchor="b"/>
          <a:lstStyle>
            <a:lvl1pPr>
              <a:defRPr sz="11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24683" y="359313"/>
            <a:ext cx="2411016" cy="1773458"/>
          </a:xfrm>
        </p:spPr>
        <p:txBody>
          <a:bodyPr anchor="t"/>
          <a:lstStyle>
            <a:lvl1pPr marL="0" indent="0">
              <a:buNone/>
              <a:defRPr sz="1164"/>
            </a:lvl1pPr>
            <a:lvl2pPr marL="166375" indent="0">
              <a:buNone/>
              <a:defRPr sz="1019"/>
            </a:lvl2pPr>
            <a:lvl3pPr marL="332750" indent="0">
              <a:buNone/>
              <a:defRPr sz="873"/>
            </a:lvl3pPr>
            <a:lvl4pPr marL="499125" indent="0">
              <a:buNone/>
              <a:defRPr sz="728"/>
            </a:lvl4pPr>
            <a:lvl5pPr marL="665500" indent="0">
              <a:buNone/>
              <a:defRPr sz="728"/>
            </a:lvl5pPr>
            <a:lvl6pPr marL="831875" indent="0">
              <a:buNone/>
              <a:defRPr sz="728"/>
            </a:lvl6pPr>
            <a:lvl7pPr marL="998250" indent="0">
              <a:buNone/>
              <a:defRPr sz="728"/>
            </a:lvl7pPr>
            <a:lvl8pPr marL="1164626" indent="0">
              <a:buNone/>
              <a:defRPr sz="728"/>
            </a:lvl8pPr>
            <a:lvl9pPr marL="1331001" indent="0">
              <a:buNone/>
              <a:defRPr sz="72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042" y="748665"/>
            <a:ext cx="1536030" cy="1386995"/>
          </a:xfrm>
        </p:spPr>
        <p:txBody>
          <a:bodyPr/>
          <a:lstStyle>
            <a:lvl1pPr marL="0" indent="0">
              <a:buNone/>
              <a:defRPr sz="582"/>
            </a:lvl1pPr>
            <a:lvl2pPr marL="166375" indent="0">
              <a:buNone/>
              <a:defRPr sz="509"/>
            </a:lvl2pPr>
            <a:lvl3pPr marL="332750" indent="0">
              <a:buNone/>
              <a:defRPr sz="437"/>
            </a:lvl3pPr>
            <a:lvl4pPr marL="499125" indent="0">
              <a:buNone/>
              <a:defRPr sz="364"/>
            </a:lvl4pPr>
            <a:lvl5pPr marL="665500" indent="0">
              <a:buNone/>
              <a:defRPr sz="364"/>
            </a:lvl5pPr>
            <a:lvl6pPr marL="831875" indent="0">
              <a:buNone/>
              <a:defRPr sz="364"/>
            </a:lvl6pPr>
            <a:lvl7pPr marL="998250" indent="0">
              <a:buNone/>
              <a:defRPr sz="364"/>
            </a:lvl7pPr>
            <a:lvl8pPr marL="1164626" indent="0">
              <a:buNone/>
              <a:defRPr sz="364"/>
            </a:lvl8pPr>
            <a:lvl9pPr marL="1331001" indent="0">
              <a:buNone/>
              <a:defRPr sz="36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2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422" y="132865"/>
            <a:ext cx="4107656" cy="482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422" y="664324"/>
            <a:ext cx="4107656" cy="158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7422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CD18A-CC96-194C-8764-274276F88E51}" type="datetimeFigureOut">
              <a:rPr lang="en-US" smtClean="0"/>
              <a:t>8/6/18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578" y="2313005"/>
            <a:ext cx="1607344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63515" y="2313005"/>
            <a:ext cx="1071563" cy="1328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A71BA-5DF5-114E-9252-54FC61212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2750" rtl="0" eaLnBrk="1" latinLnBrk="0" hangingPunct="1">
        <a:lnSpc>
          <a:spcPct val="90000"/>
        </a:lnSpc>
        <a:spcBef>
          <a:spcPct val="0"/>
        </a:spcBef>
        <a:buNone/>
        <a:defRPr sz="16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188" indent="-83188" algn="l" defTabSz="332750" rtl="0" eaLnBrk="1" latinLnBrk="0" hangingPunct="1">
        <a:lnSpc>
          <a:spcPct val="90000"/>
        </a:lnSpc>
        <a:spcBef>
          <a:spcPts val="364"/>
        </a:spcBef>
        <a:buFont typeface="Arial" panose="020B0604020202020204" pitchFamily="34" charset="0"/>
        <a:buChar char="•"/>
        <a:defRPr sz="1019" kern="1200">
          <a:solidFill>
            <a:schemeClr val="tx1"/>
          </a:solidFill>
          <a:latin typeface="+mn-lt"/>
          <a:ea typeface="+mn-ea"/>
          <a:cs typeface="+mn-cs"/>
        </a:defRPr>
      </a:lvl1pPr>
      <a:lvl2pPr marL="2495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873" kern="1200">
          <a:solidFill>
            <a:schemeClr val="tx1"/>
          </a:solidFill>
          <a:latin typeface="+mn-lt"/>
          <a:ea typeface="+mn-ea"/>
          <a:cs typeface="+mn-cs"/>
        </a:defRPr>
      </a:lvl2pPr>
      <a:lvl3pPr marL="4159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3pPr>
      <a:lvl4pPr marL="5823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7486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91506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108143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247813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414188" indent="-83188" algn="l" defTabSz="332750" rtl="0" eaLnBrk="1" latinLnBrk="0" hangingPunct="1">
        <a:lnSpc>
          <a:spcPct val="90000"/>
        </a:lnSpc>
        <a:spcBef>
          <a:spcPts val="182"/>
        </a:spcBef>
        <a:buFont typeface="Arial" panose="020B0604020202020204" pitchFamily="34" charset="0"/>
        <a:buChar char="•"/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1pPr>
      <a:lvl2pPr marL="1663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2pPr>
      <a:lvl3pPr marL="3327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3pPr>
      <a:lvl4pPr marL="49912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4pPr>
      <a:lvl5pPr marL="66550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5pPr>
      <a:lvl6pPr marL="831875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6pPr>
      <a:lvl7pPr marL="998250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7pPr>
      <a:lvl8pPr marL="1164626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8pPr>
      <a:lvl9pPr marL="1331001" algn="l" defTabSz="332750" rtl="0" eaLnBrk="1" latinLnBrk="0" hangingPunct="1">
        <a:defRPr sz="6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D60A1F4-A6F0-044F-9E62-05E6F61D0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1466"/>
            <a:ext cx="3323492" cy="253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8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4B6F51-B4E0-A643-977A-4BF45744E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111"/>
            <a:ext cx="3319096" cy="253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1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3</cp:revision>
  <dcterms:created xsi:type="dcterms:W3CDTF">2018-08-06T11:26:36Z</dcterms:created>
  <dcterms:modified xsi:type="dcterms:W3CDTF">2018-08-06T12:44:12Z</dcterms:modified>
</cp:coreProperties>
</file>