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6858000" cy="9907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73" d="100"/>
          <a:sy n="73" d="100"/>
        </p:scale>
        <p:origin x="32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451"/>
            <a:ext cx="5829300" cy="344930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3778"/>
            <a:ext cx="5143500" cy="23920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3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9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87"/>
            <a:ext cx="1478756" cy="83962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87"/>
            <a:ext cx="4350544" cy="839622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27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18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70019"/>
            <a:ext cx="5915025" cy="4121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30289"/>
            <a:ext cx="5915025" cy="21672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03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6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90"/>
            <a:ext cx="5915025" cy="19150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736"/>
            <a:ext cx="2901255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9022"/>
            <a:ext cx="2901255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736"/>
            <a:ext cx="2915543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9022"/>
            <a:ext cx="2915543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1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19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4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511"/>
            <a:ext cx="3471863" cy="704080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8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511"/>
            <a:ext cx="3471863" cy="704080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7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90"/>
            <a:ext cx="5915025" cy="1915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436"/>
            <a:ext cx="5915025" cy="628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869"/>
            <a:ext cx="2314575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13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3061012-DE3C-CD4C-8029-56A98EF6B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71750" cy="99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204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8C7B164-EC80-7042-8224-D4D36A4A6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71750" cy="99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97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4</cp:revision>
  <dcterms:created xsi:type="dcterms:W3CDTF">2018-08-02T08:28:25Z</dcterms:created>
  <dcterms:modified xsi:type="dcterms:W3CDTF">2018-08-02T08:33:49Z</dcterms:modified>
</cp:coreProperties>
</file>