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6858000" cy="9907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73" d="100"/>
          <a:sy n="73" d="100"/>
        </p:scale>
        <p:origin x="3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2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4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3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B50A17F-3AED-1245-B0A7-7BE8588EF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71750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09C2CFA-0865-ED4D-B88D-52A9F9971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71750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5</cp:revision>
  <dcterms:created xsi:type="dcterms:W3CDTF">2018-08-02T08:28:25Z</dcterms:created>
  <dcterms:modified xsi:type="dcterms:W3CDTF">2018-08-02T08:34:34Z</dcterms:modified>
</cp:coreProperties>
</file>