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953000" cy="2419350"/>
  <p:notesSz cx="6858000" cy="9144000"/>
  <p:defaultTextStyle>
    <a:defPPr>
      <a:defRPr lang="en-US"/>
    </a:defPPr>
    <a:lvl1pPr marL="0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1pPr>
    <a:lvl2pPr marL="17693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2pPr>
    <a:lvl3pPr marL="353873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3pPr>
    <a:lvl4pPr marL="530809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4pPr>
    <a:lvl5pPr marL="707746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5pPr>
    <a:lvl6pPr marL="884682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6pPr>
    <a:lvl7pPr marL="1061618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7pPr>
    <a:lvl8pPr marL="1238555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8pPr>
    <a:lvl9pPr marL="1415491" algn="l" defTabSz="353873" rtl="0" eaLnBrk="1" latinLnBrk="0" hangingPunct="1">
      <a:defRPr sz="69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300" d="100"/>
          <a:sy n="300" d="100"/>
        </p:scale>
        <p:origin x="1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95945"/>
            <a:ext cx="3714750" cy="842292"/>
          </a:xfrm>
        </p:spPr>
        <p:txBody>
          <a:bodyPr anchor="b"/>
          <a:lstStyle>
            <a:lvl1pPr algn="ctr"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" y="1270719"/>
            <a:ext cx="3714750" cy="584116"/>
          </a:xfrm>
        </p:spPr>
        <p:txBody>
          <a:bodyPr/>
          <a:lstStyle>
            <a:lvl1pPr marL="0" indent="0" algn="ctr">
              <a:buNone/>
              <a:defRPr sz="847"/>
            </a:lvl1pPr>
            <a:lvl2pPr marL="161300" indent="0" algn="ctr">
              <a:buNone/>
              <a:defRPr sz="706"/>
            </a:lvl2pPr>
            <a:lvl3pPr marL="322600" indent="0" algn="ctr">
              <a:buNone/>
              <a:defRPr sz="635"/>
            </a:lvl3pPr>
            <a:lvl4pPr marL="483900" indent="0" algn="ctr">
              <a:buNone/>
              <a:defRPr sz="564"/>
            </a:lvl4pPr>
            <a:lvl5pPr marL="645201" indent="0" algn="ctr">
              <a:buNone/>
              <a:defRPr sz="564"/>
            </a:lvl5pPr>
            <a:lvl6pPr marL="806501" indent="0" algn="ctr">
              <a:buNone/>
              <a:defRPr sz="564"/>
            </a:lvl6pPr>
            <a:lvl7pPr marL="967801" indent="0" algn="ctr">
              <a:buNone/>
              <a:defRPr sz="564"/>
            </a:lvl7pPr>
            <a:lvl8pPr marL="1129101" indent="0" algn="ctr">
              <a:buNone/>
              <a:defRPr sz="564"/>
            </a:lvl8pPr>
            <a:lvl9pPr marL="1290401" indent="0" algn="ctr">
              <a:buNone/>
              <a:defRPr sz="5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0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44490" y="128808"/>
            <a:ext cx="1067991" cy="2050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0519" y="128808"/>
            <a:ext cx="3142059" cy="2050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9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3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9" y="603158"/>
            <a:ext cx="4271963" cy="1006382"/>
          </a:xfrm>
        </p:spPr>
        <p:txBody>
          <a:bodyPr anchor="b"/>
          <a:lstStyle>
            <a:lvl1pPr>
              <a:defRPr sz="21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9" y="1619061"/>
            <a:ext cx="4271963" cy="529233"/>
          </a:xfrm>
        </p:spPr>
        <p:txBody>
          <a:bodyPr/>
          <a:lstStyle>
            <a:lvl1pPr marL="0" indent="0">
              <a:buNone/>
              <a:defRPr sz="847">
                <a:solidFill>
                  <a:schemeClr val="tx1">
                    <a:tint val="75000"/>
                  </a:schemeClr>
                </a:solidFill>
              </a:defRPr>
            </a:lvl1pPr>
            <a:lvl2pPr marL="161300" indent="0">
              <a:buNone/>
              <a:defRPr sz="706">
                <a:solidFill>
                  <a:schemeClr val="tx1">
                    <a:tint val="75000"/>
                  </a:schemeClr>
                </a:solidFill>
              </a:defRPr>
            </a:lvl2pPr>
            <a:lvl3pPr marL="322600" indent="0">
              <a:buNone/>
              <a:defRPr sz="635">
                <a:solidFill>
                  <a:schemeClr val="tx1">
                    <a:tint val="75000"/>
                  </a:schemeClr>
                </a:solidFill>
              </a:defRPr>
            </a:lvl3pPr>
            <a:lvl4pPr marL="483900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4pPr>
            <a:lvl5pPr marL="6452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5pPr>
            <a:lvl6pPr marL="8065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6pPr>
            <a:lvl7pPr marL="9678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7pPr>
            <a:lvl8pPr marL="11291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8pPr>
            <a:lvl9pPr marL="1290401" indent="0">
              <a:buNone/>
              <a:defRPr sz="5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519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7456" y="644040"/>
            <a:ext cx="2105025" cy="15350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28808"/>
            <a:ext cx="4271963" cy="4676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164" y="593077"/>
            <a:ext cx="2095351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1164" y="883735"/>
            <a:ext cx="2095351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7456" y="593077"/>
            <a:ext cx="2105670" cy="290658"/>
          </a:xfrm>
        </p:spPr>
        <p:txBody>
          <a:bodyPr anchor="b"/>
          <a:lstStyle>
            <a:lvl1pPr marL="0" indent="0">
              <a:buNone/>
              <a:defRPr sz="847" b="1"/>
            </a:lvl1pPr>
            <a:lvl2pPr marL="161300" indent="0">
              <a:buNone/>
              <a:defRPr sz="706" b="1"/>
            </a:lvl2pPr>
            <a:lvl3pPr marL="322600" indent="0">
              <a:buNone/>
              <a:defRPr sz="635" b="1"/>
            </a:lvl3pPr>
            <a:lvl4pPr marL="483900" indent="0">
              <a:buNone/>
              <a:defRPr sz="564" b="1"/>
            </a:lvl4pPr>
            <a:lvl5pPr marL="645201" indent="0">
              <a:buNone/>
              <a:defRPr sz="564" b="1"/>
            </a:lvl5pPr>
            <a:lvl6pPr marL="806501" indent="0">
              <a:buNone/>
              <a:defRPr sz="564" b="1"/>
            </a:lvl6pPr>
            <a:lvl7pPr marL="967801" indent="0">
              <a:buNone/>
              <a:defRPr sz="564" b="1"/>
            </a:lvl7pPr>
            <a:lvl8pPr marL="1129101" indent="0">
              <a:buNone/>
              <a:defRPr sz="564" b="1"/>
            </a:lvl8pPr>
            <a:lvl9pPr marL="1290401" indent="0">
              <a:buNone/>
              <a:defRPr sz="5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7456" y="883735"/>
            <a:ext cx="2105670" cy="1299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7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5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670" y="348342"/>
            <a:ext cx="2507456" cy="1719307"/>
          </a:xfrm>
        </p:spPr>
        <p:txBody>
          <a:bodyPr/>
          <a:lstStyle>
            <a:lvl1pPr>
              <a:defRPr sz="1129"/>
            </a:lvl1pPr>
            <a:lvl2pPr>
              <a:defRPr sz="988"/>
            </a:lvl2pPr>
            <a:lvl3pPr>
              <a:defRPr sz="847"/>
            </a:lvl3pPr>
            <a:lvl4pPr>
              <a:defRPr sz="706"/>
            </a:lvl4pPr>
            <a:lvl5pPr>
              <a:defRPr sz="706"/>
            </a:lvl5pPr>
            <a:lvl6pPr>
              <a:defRPr sz="706"/>
            </a:lvl6pPr>
            <a:lvl7pPr>
              <a:defRPr sz="706"/>
            </a:lvl7pPr>
            <a:lvl8pPr>
              <a:defRPr sz="706"/>
            </a:lvl8pPr>
            <a:lvl9pPr>
              <a:defRPr sz="70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4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164" y="161290"/>
            <a:ext cx="1597471" cy="564515"/>
          </a:xfrm>
        </p:spPr>
        <p:txBody>
          <a:bodyPr anchor="b"/>
          <a:lstStyle>
            <a:lvl1pPr>
              <a:defRPr sz="11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5670" y="348342"/>
            <a:ext cx="2507456" cy="1719307"/>
          </a:xfrm>
        </p:spPr>
        <p:txBody>
          <a:bodyPr anchor="t"/>
          <a:lstStyle>
            <a:lvl1pPr marL="0" indent="0">
              <a:buNone/>
              <a:defRPr sz="1129"/>
            </a:lvl1pPr>
            <a:lvl2pPr marL="161300" indent="0">
              <a:buNone/>
              <a:defRPr sz="988"/>
            </a:lvl2pPr>
            <a:lvl3pPr marL="322600" indent="0">
              <a:buNone/>
              <a:defRPr sz="847"/>
            </a:lvl3pPr>
            <a:lvl4pPr marL="483900" indent="0">
              <a:buNone/>
              <a:defRPr sz="706"/>
            </a:lvl4pPr>
            <a:lvl5pPr marL="645201" indent="0">
              <a:buNone/>
              <a:defRPr sz="706"/>
            </a:lvl5pPr>
            <a:lvl6pPr marL="806501" indent="0">
              <a:buNone/>
              <a:defRPr sz="706"/>
            </a:lvl6pPr>
            <a:lvl7pPr marL="967801" indent="0">
              <a:buNone/>
              <a:defRPr sz="706"/>
            </a:lvl7pPr>
            <a:lvl8pPr marL="1129101" indent="0">
              <a:buNone/>
              <a:defRPr sz="706"/>
            </a:lvl8pPr>
            <a:lvl9pPr marL="1290401" indent="0">
              <a:buNone/>
              <a:defRPr sz="7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164" y="725805"/>
            <a:ext cx="1597471" cy="1344644"/>
          </a:xfrm>
        </p:spPr>
        <p:txBody>
          <a:bodyPr/>
          <a:lstStyle>
            <a:lvl1pPr marL="0" indent="0">
              <a:buNone/>
              <a:defRPr sz="564"/>
            </a:lvl1pPr>
            <a:lvl2pPr marL="161300" indent="0">
              <a:buNone/>
              <a:defRPr sz="494"/>
            </a:lvl2pPr>
            <a:lvl3pPr marL="322600" indent="0">
              <a:buNone/>
              <a:defRPr sz="423"/>
            </a:lvl3pPr>
            <a:lvl4pPr marL="483900" indent="0">
              <a:buNone/>
              <a:defRPr sz="353"/>
            </a:lvl4pPr>
            <a:lvl5pPr marL="645201" indent="0">
              <a:buNone/>
              <a:defRPr sz="353"/>
            </a:lvl5pPr>
            <a:lvl6pPr marL="806501" indent="0">
              <a:buNone/>
              <a:defRPr sz="353"/>
            </a:lvl6pPr>
            <a:lvl7pPr marL="967801" indent="0">
              <a:buNone/>
              <a:defRPr sz="353"/>
            </a:lvl7pPr>
            <a:lvl8pPr marL="1129101" indent="0">
              <a:buNone/>
              <a:defRPr sz="353"/>
            </a:lvl8pPr>
            <a:lvl9pPr marL="1290401" indent="0">
              <a:buNone/>
              <a:defRPr sz="3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8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0519" y="128808"/>
            <a:ext cx="4271963" cy="4676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19" y="644040"/>
            <a:ext cx="4271963" cy="153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0519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FD25-720E-364C-BA45-FAC4035BE967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681" y="2242379"/>
            <a:ext cx="1671638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056" y="2242379"/>
            <a:ext cx="1114425" cy="128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8B8B-A6FF-5349-B338-B58193477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2600" rtl="0" eaLnBrk="1" latinLnBrk="0" hangingPunct="1">
        <a:lnSpc>
          <a:spcPct val="90000"/>
        </a:lnSpc>
        <a:spcBef>
          <a:spcPct val="0"/>
        </a:spcBef>
        <a:buNone/>
        <a:defRPr sz="15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650" indent="-80650" algn="l" defTabSz="322600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988" kern="1200">
          <a:solidFill>
            <a:schemeClr val="tx1"/>
          </a:solidFill>
          <a:latin typeface="+mn-lt"/>
          <a:ea typeface="+mn-ea"/>
          <a:cs typeface="+mn-cs"/>
        </a:defRPr>
      </a:lvl1pPr>
      <a:lvl2pPr marL="2419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847" kern="1200">
          <a:solidFill>
            <a:schemeClr val="tx1"/>
          </a:solidFill>
          <a:latin typeface="+mn-lt"/>
          <a:ea typeface="+mn-ea"/>
          <a:cs typeface="+mn-cs"/>
        </a:defRPr>
      </a:lvl2pPr>
      <a:lvl3pPr marL="403250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3pPr>
      <a:lvl4pPr marL="5645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7258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871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10484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2097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371051" indent="-80650" algn="l" defTabSz="322600" rtl="0" eaLnBrk="1" latinLnBrk="0" hangingPunct="1">
        <a:lnSpc>
          <a:spcPct val="90000"/>
        </a:lnSpc>
        <a:spcBef>
          <a:spcPts val="176"/>
        </a:spcBef>
        <a:buFont typeface="Arial" panose="020B0604020202020204" pitchFamily="34" charset="0"/>
        <a:buChar char="•"/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1pPr>
      <a:lvl2pPr marL="1613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2pPr>
      <a:lvl3pPr marL="3226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3pPr>
      <a:lvl4pPr marL="483900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4pPr>
      <a:lvl5pPr marL="6452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5pPr>
      <a:lvl6pPr marL="8065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6pPr>
      <a:lvl7pPr marL="9678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7pPr>
      <a:lvl8pPr marL="11291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8pPr>
      <a:lvl9pPr marL="1290401" algn="l" defTabSz="322600" rtl="0" eaLnBrk="1" latinLnBrk="0" hangingPunct="1">
        <a:defRPr sz="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C60BDCA-E9DF-1B47-AF3F-57480E2FD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39419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5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AC47E14-23F2-3F4D-8683-CA6D74A7B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32"/>
            <a:ext cx="3406860" cy="22627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7FD2C3-5AAD-4643-99C6-656876AC7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50222"/>
            <a:ext cx="3397282" cy="226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9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4</cp:revision>
  <dcterms:created xsi:type="dcterms:W3CDTF">2018-08-06T12:49:38Z</dcterms:created>
  <dcterms:modified xsi:type="dcterms:W3CDTF">2018-08-06T13:14:57Z</dcterms:modified>
</cp:coreProperties>
</file>