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4762500" cy="2495550"/>
  <p:notesSz cx="6858000" cy="9144000"/>
  <p:defaultTextStyle>
    <a:defPPr>
      <a:defRPr lang="en-US"/>
    </a:defPPr>
    <a:lvl1pPr marL="0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1pPr>
    <a:lvl2pPr marL="174193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2pPr>
    <a:lvl3pPr marL="348386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3pPr>
    <a:lvl4pPr marL="522580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4pPr>
    <a:lvl5pPr marL="696773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5pPr>
    <a:lvl6pPr marL="870966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6pPr>
    <a:lvl7pPr marL="1045159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7pPr>
    <a:lvl8pPr marL="1219352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8pPr>
    <a:lvl9pPr marL="1393546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6"/>
  </p:normalViewPr>
  <p:slideViewPr>
    <p:cSldViewPr snapToGrid="0" snapToObjects="1">
      <p:cViewPr varScale="1">
        <p:scale>
          <a:sx n="290" d="100"/>
          <a:sy n="290" d="100"/>
        </p:scale>
        <p:origin x="5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5313" y="408415"/>
            <a:ext cx="3571875" cy="868821"/>
          </a:xfrm>
        </p:spPr>
        <p:txBody>
          <a:bodyPr anchor="b"/>
          <a:lstStyle>
            <a:lvl1pPr algn="ctr">
              <a:defRPr sz="21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5313" y="1310742"/>
            <a:ext cx="3571875" cy="602513"/>
          </a:xfrm>
        </p:spPr>
        <p:txBody>
          <a:bodyPr/>
          <a:lstStyle>
            <a:lvl1pPr marL="0" indent="0" algn="ctr">
              <a:buNone/>
              <a:defRPr sz="873"/>
            </a:lvl1pPr>
            <a:lvl2pPr marL="166375" indent="0" algn="ctr">
              <a:buNone/>
              <a:defRPr sz="728"/>
            </a:lvl2pPr>
            <a:lvl3pPr marL="332750" indent="0" algn="ctr">
              <a:buNone/>
              <a:defRPr sz="655"/>
            </a:lvl3pPr>
            <a:lvl4pPr marL="499125" indent="0" algn="ctr">
              <a:buNone/>
              <a:defRPr sz="582"/>
            </a:lvl4pPr>
            <a:lvl5pPr marL="665500" indent="0" algn="ctr">
              <a:buNone/>
              <a:defRPr sz="582"/>
            </a:lvl5pPr>
            <a:lvl6pPr marL="831875" indent="0" algn="ctr">
              <a:buNone/>
              <a:defRPr sz="582"/>
            </a:lvl6pPr>
            <a:lvl7pPr marL="998250" indent="0" algn="ctr">
              <a:buNone/>
              <a:defRPr sz="582"/>
            </a:lvl7pPr>
            <a:lvl8pPr marL="1164626" indent="0" algn="ctr">
              <a:buNone/>
              <a:defRPr sz="582"/>
            </a:lvl8pPr>
            <a:lvl9pPr marL="1331001" indent="0" algn="ctr">
              <a:buNone/>
              <a:defRPr sz="58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730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321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408164" y="132865"/>
            <a:ext cx="1026914" cy="21148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7422" y="132865"/>
            <a:ext cx="3021211" cy="211486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032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320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942" y="622155"/>
            <a:ext cx="4107656" cy="1038079"/>
          </a:xfrm>
        </p:spPr>
        <p:txBody>
          <a:bodyPr anchor="b"/>
          <a:lstStyle>
            <a:lvl1pPr>
              <a:defRPr sz="21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942" y="1670055"/>
            <a:ext cx="4107656" cy="545901"/>
          </a:xfrm>
        </p:spPr>
        <p:txBody>
          <a:bodyPr/>
          <a:lstStyle>
            <a:lvl1pPr marL="0" indent="0">
              <a:buNone/>
              <a:defRPr sz="873">
                <a:solidFill>
                  <a:schemeClr val="tx1">
                    <a:tint val="75000"/>
                  </a:schemeClr>
                </a:solidFill>
              </a:defRPr>
            </a:lvl1pPr>
            <a:lvl2pPr marL="166375" indent="0">
              <a:buNone/>
              <a:defRPr sz="728">
                <a:solidFill>
                  <a:schemeClr val="tx1">
                    <a:tint val="75000"/>
                  </a:schemeClr>
                </a:solidFill>
              </a:defRPr>
            </a:lvl2pPr>
            <a:lvl3pPr marL="332750" indent="0">
              <a:buNone/>
              <a:defRPr sz="655">
                <a:solidFill>
                  <a:schemeClr val="tx1">
                    <a:tint val="75000"/>
                  </a:schemeClr>
                </a:solidFill>
              </a:defRPr>
            </a:lvl3pPr>
            <a:lvl4pPr marL="499125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4pPr>
            <a:lvl5pPr marL="665500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5pPr>
            <a:lvl6pPr marL="831875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6pPr>
            <a:lvl7pPr marL="998250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7pPr>
            <a:lvl8pPr marL="1164626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8pPr>
            <a:lvl9pPr marL="1331001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761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7422" y="664324"/>
            <a:ext cx="2024063" cy="15834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11015" y="664324"/>
            <a:ext cx="2024063" cy="15834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69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42" y="132865"/>
            <a:ext cx="4107656" cy="4823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8042" y="611757"/>
            <a:ext cx="2014761" cy="299812"/>
          </a:xfrm>
        </p:spPr>
        <p:txBody>
          <a:bodyPr anchor="b"/>
          <a:lstStyle>
            <a:lvl1pPr marL="0" indent="0">
              <a:buNone/>
              <a:defRPr sz="873" b="1"/>
            </a:lvl1pPr>
            <a:lvl2pPr marL="166375" indent="0">
              <a:buNone/>
              <a:defRPr sz="728" b="1"/>
            </a:lvl2pPr>
            <a:lvl3pPr marL="332750" indent="0">
              <a:buNone/>
              <a:defRPr sz="655" b="1"/>
            </a:lvl3pPr>
            <a:lvl4pPr marL="499125" indent="0">
              <a:buNone/>
              <a:defRPr sz="582" b="1"/>
            </a:lvl4pPr>
            <a:lvl5pPr marL="665500" indent="0">
              <a:buNone/>
              <a:defRPr sz="582" b="1"/>
            </a:lvl5pPr>
            <a:lvl6pPr marL="831875" indent="0">
              <a:buNone/>
              <a:defRPr sz="582" b="1"/>
            </a:lvl6pPr>
            <a:lvl7pPr marL="998250" indent="0">
              <a:buNone/>
              <a:defRPr sz="582" b="1"/>
            </a:lvl7pPr>
            <a:lvl8pPr marL="1164626" indent="0">
              <a:buNone/>
              <a:defRPr sz="582" b="1"/>
            </a:lvl8pPr>
            <a:lvl9pPr marL="1331001" indent="0">
              <a:buNone/>
              <a:defRPr sz="58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42" y="911569"/>
            <a:ext cx="2014761" cy="13407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11016" y="611757"/>
            <a:ext cx="2024683" cy="299812"/>
          </a:xfrm>
        </p:spPr>
        <p:txBody>
          <a:bodyPr anchor="b"/>
          <a:lstStyle>
            <a:lvl1pPr marL="0" indent="0">
              <a:buNone/>
              <a:defRPr sz="873" b="1"/>
            </a:lvl1pPr>
            <a:lvl2pPr marL="166375" indent="0">
              <a:buNone/>
              <a:defRPr sz="728" b="1"/>
            </a:lvl2pPr>
            <a:lvl3pPr marL="332750" indent="0">
              <a:buNone/>
              <a:defRPr sz="655" b="1"/>
            </a:lvl3pPr>
            <a:lvl4pPr marL="499125" indent="0">
              <a:buNone/>
              <a:defRPr sz="582" b="1"/>
            </a:lvl4pPr>
            <a:lvl5pPr marL="665500" indent="0">
              <a:buNone/>
              <a:defRPr sz="582" b="1"/>
            </a:lvl5pPr>
            <a:lvl6pPr marL="831875" indent="0">
              <a:buNone/>
              <a:defRPr sz="582" b="1"/>
            </a:lvl6pPr>
            <a:lvl7pPr marL="998250" indent="0">
              <a:buNone/>
              <a:defRPr sz="582" b="1"/>
            </a:lvl7pPr>
            <a:lvl8pPr marL="1164626" indent="0">
              <a:buNone/>
              <a:defRPr sz="582" b="1"/>
            </a:lvl8pPr>
            <a:lvl9pPr marL="1331001" indent="0">
              <a:buNone/>
              <a:defRPr sz="58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11016" y="911569"/>
            <a:ext cx="2024683" cy="13407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459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127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99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42" y="166370"/>
            <a:ext cx="1536030" cy="582295"/>
          </a:xfrm>
        </p:spPr>
        <p:txBody>
          <a:bodyPr anchor="b"/>
          <a:lstStyle>
            <a:lvl1pPr>
              <a:defRPr sz="116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4683" y="359313"/>
            <a:ext cx="2411016" cy="1773458"/>
          </a:xfrm>
        </p:spPr>
        <p:txBody>
          <a:bodyPr/>
          <a:lstStyle>
            <a:lvl1pPr>
              <a:defRPr sz="1164"/>
            </a:lvl1pPr>
            <a:lvl2pPr>
              <a:defRPr sz="1019"/>
            </a:lvl2pPr>
            <a:lvl3pPr>
              <a:defRPr sz="873"/>
            </a:lvl3pPr>
            <a:lvl4pPr>
              <a:defRPr sz="728"/>
            </a:lvl4pPr>
            <a:lvl5pPr>
              <a:defRPr sz="728"/>
            </a:lvl5pPr>
            <a:lvl6pPr>
              <a:defRPr sz="728"/>
            </a:lvl6pPr>
            <a:lvl7pPr>
              <a:defRPr sz="728"/>
            </a:lvl7pPr>
            <a:lvl8pPr>
              <a:defRPr sz="728"/>
            </a:lvl8pPr>
            <a:lvl9pPr>
              <a:defRPr sz="72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8042" y="748665"/>
            <a:ext cx="1536030" cy="1386995"/>
          </a:xfrm>
        </p:spPr>
        <p:txBody>
          <a:bodyPr/>
          <a:lstStyle>
            <a:lvl1pPr marL="0" indent="0">
              <a:buNone/>
              <a:defRPr sz="582"/>
            </a:lvl1pPr>
            <a:lvl2pPr marL="166375" indent="0">
              <a:buNone/>
              <a:defRPr sz="509"/>
            </a:lvl2pPr>
            <a:lvl3pPr marL="332750" indent="0">
              <a:buNone/>
              <a:defRPr sz="437"/>
            </a:lvl3pPr>
            <a:lvl4pPr marL="499125" indent="0">
              <a:buNone/>
              <a:defRPr sz="364"/>
            </a:lvl4pPr>
            <a:lvl5pPr marL="665500" indent="0">
              <a:buNone/>
              <a:defRPr sz="364"/>
            </a:lvl5pPr>
            <a:lvl6pPr marL="831875" indent="0">
              <a:buNone/>
              <a:defRPr sz="364"/>
            </a:lvl6pPr>
            <a:lvl7pPr marL="998250" indent="0">
              <a:buNone/>
              <a:defRPr sz="364"/>
            </a:lvl7pPr>
            <a:lvl8pPr marL="1164626" indent="0">
              <a:buNone/>
              <a:defRPr sz="364"/>
            </a:lvl8pPr>
            <a:lvl9pPr marL="1331001" indent="0">
              <a:buNone/>
              <a:defRPr sz="36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577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42" y="166370"/>
            <a:ext cx="1536030" cy="582295"/>
          </a:xfrm>
        </p:spPr>
        <p:txBody>
          <a:bodyPr anchor="b"/>
          <a:lstStyle>
            <a:lvl1pPr>
              <a:defRPr sz="116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24683" y="359313"/>
            <a:ext cx="2411016" cy="1773458"/>
          </a:xfrm>
        </p:spPr>
        <p:txBody>
          <a:bodyPr anchor="t"/>
          <a:lstStyle>
            <a:lvl1pPr marL="0" indent="0">
              <a:buNone/>
              <a:defRPr sz="1164"/>
            </a:lvl1pPr>
            <a:lvl2pPr marL="166375" indent="0">
              <a:buNone/>
              <a:defRPr sz="1019"/>
            </a:lvl2pPr>
            <a:lvl3pPr marL="332750" indent="0">
              <a:buNone/>
              <a:defRPr sz="873"/>
            </a:lvl3pPr>
            <a:lvl4pPr marL="499125" indent="0">
              <a:buNone/>
              <a:defRPr sz="728"/>
            </a:lvl4pPr>
            <a:lvl5pPr marL="665500" indent="0">
              <a:buNone/>
              <a:defRPr sz="728"/>
            </a:lvl5pPr>
            <a:lvl6pPr marL="831875" indent="0">
              <a:buNone/>
              <a:defRPr sz="728"/>
            </a:lvl6pPr>
            <a:lvl7pPr marL="998250" indent="0">
              <a:buNone/>
              <a:defRPr sz="728"/>
            </a:lvl7pPr>
            <a:lvl8pPr marL="1164626" indent="0">
              <a:buNone/>
              <a:defRPr sz="728"/>
            </a:lvl8pPr>
            <a:lvl9pPr marL="1331001" indent="0">
              <a:buNone/>
              <a:defRPr sz="72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8042" y="748665"/>
            <a:ext cx="1536030" cy="1386995"/>
          </a:xfrm>
        </p:spPr>
        <p:txBody>
          <a:bodyPr/>
          <a:lstStyle>
            <a:lvl1pPr marL="0" indent="0">
              <a:buNone/>
              <a:defRPr sz="582"/>
            </a:lvl1pPr>
            <a:lvl2pPr marL="166375" indent="0">
              <a:buNone/>
              <a:defRPr sz="509"/>
            </a:lvl2pPr>
            <a:lvl3pPr marL="332750" indent="0">
              <a:buNone/>
              <a:defRPr sz="437"/>
            </a:lvl3pPr>
            <a:lvl4pPr marL="499125" indent="0">
              <a:buNone/>
              <a:defRPr sz="364"/>
            </a:lvl4pPr>
            <a:lvl5pPr marL="665500" indent="0">
              <a:buNone/>
              <a:defRPr sz="364"/>
            </a:lvl5pPr>
            <a:lvl6pPr marL="831875" indent="0">
              <a:buNone/>
              <a:defRPr sz="364"/>
            </a:lvl6pPr>
            <a:lvl7pPr marL="998250" indent="0">
              <a:buNone/>
              <a:defRPr sz="364"/>
            </a:lvl7pPr>
            <a:lvl8pPr marL="1164626" indent="0">
              <a:buNone/>
              <a:defRPr sz="364"/>
            </a:lvl8pPr>
            <a:lvl9pPr marL="1331001" indent="0">
              <a:buNone/>
              <a:defRPr sz="36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126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7422" y="132865"/>
            <a:ext cx="4107656" cy="482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422" y="664324"/>
            <a:ext cx="4107656" cy="1583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7422" y="2313005"/>
            <a:ext cx="1071563" cy="1328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7578" y="2313005"/>
            <a:ext cx="1607344" cy="1328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63515" y="2313005"/>
            <a:ext cx="1071563" cy="1328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19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32750" rtl="0" eaLnBrk="1" latinLnBrk="0" hangingPunct="1">
        <a:lnSpc>
          <a:spcPct val="90000"/>
        </a:lnSpc>
        <a:spcBef>
          <a:spcPct val="0"/>
        </a:spcBef>
        <a:buNone/>
        <a:defRPr sz="16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3188" indent="-83188" algn="l" defTabSz="332750" rtl="0" eaLnBrk="1" latinLnBrk="0" hangingPunct="1">
        <a:lnSpc>
          <a:spcPct val="90000"/>
        </a:lnSpc>
        <a:spcBef>
          <a:spcPts val="364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1pPr>
      <a:lvl2pPr marL="249563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873" kern="1200">
          <a:solidFill>
            <a:schemeClr val="tx1"/>
          </a:solidFill>
          <a:latin typeface="+mn-lt"/>
          <a:ea typeface="+mn-ea"/>
          <a:cs typeface="+mn-cs"/>
        </a:defRPr>
      </a:lvl2pPr>
      <a:lvl3pPr marL="415938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728" kern="1200">
          <a:solidFill>
            <a:schemeClr val="tx1"/>
          </a:solidFill>
          <a:latin typeface="+mn-lt"/>
          <a:ea typeface="+mn-ea"/>
          <a:cs typeface="+mn-cs"/>
        </a:defRPr>
      </a:lvl3pPr>
      <a:lvl4pPr marL="582313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4pPr>
      <a:lvl5pPr marL="748688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5pPr>
      <a:lvl6pPr marL="915063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6pPr>
      <a:lvl7pPr marL="1081438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7pPr>
      <a:lvl8pPr marL="1247813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8pPr>
      <a:lvl9pPr marL="1414188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1pPr>
      <a:lvl2pPr marL="166375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2pPr>
      <a:lvl3pPr marL="332750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3pPr>
      <a:lvl4pPr marL="499125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4pPr>
      <a:lvl5pPr marL="665500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5pPr>
      <a:lvl6pPr marL="831875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6pPr>
      <a:lvl7pPr marL="998250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7pPr>
      <a:lvl8pPr marL="1164626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8pPr>
      <a:lvl9pPr marL="1331001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61E75C-E5E0-2543-A3C4-66FA4834C8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550"/>
            <a:ext cx="3200400" cy="241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684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573C9D5-10C7-AD43-B73D-BB46968705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550"/>
            <a:ext cx="3200400" cy="241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013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 Visionon</dc:creator>
  <cp:lastModifiedBy>Administrator Visionon</cp:lastModifiedBy>
  <cp:revision>2</cp:revision>
  <dcterms:created xsi:type="dcterms:W3CDTF">2018-08-06T11:26:36Z</dcterms:created>
  <dcterms:modified xsi:type="dcterms:W3CDTF">2018-08-06T12:35:05Z</dcterms:modified>
</cp:coreProperties>
</file>