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762500" cy="2495550"/>
  <p:notesSz cx="6858000" cy="9144000"/>
  <p:defaultTextStyle>
    <a:defPPr>
      <a:defRPr lang="en-US"/>
    </a:defPPr>
    <a:lvl1pPr marL="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1pPr>
    <a:lvl2pPr marL="17419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2pPr>
    <a:lvl3pPr marL="34838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3pPr>
    <a:lvl4pPr marL="52258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4pPr>
    <a:lvl5pPr marL="69677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5pPr>
    <a:lvl6pPr marL="87096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6pPr>
    <a:lvl7pPr marL="1045159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7pPr>
    <a:lvl8pPr marL="1219352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8pPr>
    <a:lvl9pPr marL="139354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290" d="100"/>
          <a:sy n="290" d="100"/>
        </p:scale>
        <p:origin x="51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408415"/>
            <a:ext cx="3571875" cy="868821"/>
          </a:xfrm>
        </p:spPr>
        <p:txBody>
          <a:bodyPr anchor="b"/>
          <a:lstStyle>
            <a:lvl1pPr algn="ctr"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5313" y="1310742"/>
            <a:ext cx="3571875" cy="602513"/>
          </a:xfrm>
        </p:spPr>
        <p:txBody>
          <a:bodyPr/>
          <a:lstStyle>
            <a:lvl1pPr marL="0" indent="0" algn="ctr">
              <a:buNone/>
              <a:defRPr sz="873"/>
            </a:lvl1pPr>
            <a:lvl2pPr marL="166375" indent="0" algn="ctr">
              <a:buNone/>
              <a:defRPr sz="728"/>
            </a:lvl2pPr>
            <a:lvl3pPr marL="332750" indent="0" algn="ctr">
              <a:buNone/>
              <a:defRPr sz="655"/>
            </a:lvl3pPr>
            <a:lvl4pPr marL="499125" indent="0" algn="ctr">
              <a:buNone/>
              <a:defRPr sz="582"/>
            </a:lvl4pPr>
            <a:lvl5pPr marL="665500" indent="0" algn="ctr">
              <a:buNone/>
              <a:defRPr sz="582"/>
            </a:lvl5pPr>
            <a:lvl6pPr marL="831875" indent="0" algn="ctr">
              <a:buNone/>
              <a:defRPr sz="582"/>
            </a:lvl6pPr>
            <a:lvl7pPr marL="998250" indent="0" algn="ctr">
              <a:buNone/>
              <a:defRPr sz="582"/>
            </a:lvl7pPr>
            <a:lvl8pPr marL="1164626" indent="0" algn="ctr">
              <a:buNone/>
              <a:defRPr sz="582"/>
            </a:lvl8pPr>
            <a:lvl9pPr marL="1331001" indent="0" algn="ctr">
              <a:buNone/>
              <a:defRPr sz="58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3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8164" y="132865"/>
            <a:ext cx="1026914" cy="21148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422" y="132865"/>
            <a:ext cx="3021211" cy="21148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3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2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942" y="622155"/>
            <a:ext cx="4107656" cy="1038079"/>
          </a:xfrm>
        </p:spPr>
        <p:txBody>
          <a:bodyPr anchor="b"/>
          <a:lstStyle>
            <a:lvl1pPr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942" y="1670055"/>
            <a:ext cx="4107656" cy="545901"/>
          </a:xfrm>
        </p:spPr>
        <p:txBody>
          <a:bodyPr/>
          <a:lstStyle>
            <a:lvl1pPr marL="0" indent="0">
              <a:buNone/>
              <a:defRPr sz="873">
                <a:solidFill>
                  <a:schemeClr val="tx1">
                    <a:tint val="75000"/>
                  </a:schemeClr>
                </a:solidFill>
              </a:defRPr>
            </a:lvl1pPr>
            <a:lvl2pPr marL="166375" indent="0">
              <a:buNone/>
              <a:defRPr sz="728">
                <a:solidFill>
                  <a:schemeClr val="tx1">
                    <a:tint val="75000"/>
                  </a:schemeClr>
                </a:solidFill>
              </a:defRPr>
            </a:lvl2pPr>
            <a:lvl3pPr marL="332750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3pPr>
            <a:lvl4pPr marL="49912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4pPr>
            <a:lvl5pPr marL="66550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5pPr>
            <a:lvl6pPr marL="83187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6pPr>
            <a:lvl7pPr marL="99825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7pPr>
            <a:lvl8pPr marL="1164626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8pPr>
            <a:lvl9pPr marL="1331001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6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422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1015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32865"/>
            <a:ext cx="4107656" cy="482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8042" y="611757"/>
            <a:ext cx="2014761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42" y="911569"/>
            <a:ext cx="2014761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11016" y="611757"/>
            <a:ext cx="2024683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11016" y="911569"/>
            <a:ext cx="2024683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5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2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4683" y="359313"/>
            <a:ext cx="2411016" cy="1773458"/>
          </a:xfrm>
        </p:spPr>
        <p:txBody>
          <a:bodyPr/>
          <a:lstStyle>
            <a:lvl1pPr>
              <a:defRPr sz="1164"/>
            </a:lvl1pPr>
            <a:lvl2pPr>
              <a:defRPr sz="1019"/>
            </a:lvl2pPr>
            <a:lvl3pPr>
              <a:defRPr sz="873"/>
            </a:lvl3pPr>
            <a:lvl4pPr>
              <a:defRPr sz="728"/>
            </a:lvl4pPr>
            <a:lvl5pPr>
              <a:defRPr sz="728"/>
            </a:lvl5pPr>
            <a:lvl6pPr>
              <a:defRPr sz="728"/>
            </a:lvl6pPr>
            <a:lvl7pPr>
              <a:defRPr sz="728"/>
            </a:lvl7pPr>
            <a:lvl8pPr>
              <a:defRPr sz="728"/>
            </a:lvl8pPr>
            <a:lvl9pPr>
              <a:defRPr sz="72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7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24683" y="359313"/>
            <a:ext cx="2411016" cy="1773458"/>
          </a:xfrm>
        </p:spPr>
        <p:txBody>
          <a:bodyPr anchor="t"/>
          <a:lstStyle>
            <a:lvl1pPr marL="0" indent="0">
              <a:buNone/>
              <a:defRPr sz="1164"/>
            </a:lvl1pPr>
            <a:lvl2pPr marL="166375" indent="0">
              <a:buNone/>
              <a:defRPr sz="1019"/>
            </a:lvl2pPr>
            <a:lvl3pPr marL="332750" indent="0">
              <a:buNone/>
              <a:defRPr sz="873"/>
            </a:lvl3pPr>
            <a:lvl4pPr marL="499125" indent="0">
              <a:buNone/>
              <a:defRPr sz="728"/>
            </a:lvl4pPr>
            <a:lvl5pPr marL="665500" indent="0">
              <a:buNone/>
              <a:defRPr sz="728"/>
            </a:lvl5pPr>
            <a:lvl6pPr marL="831875" indent="0">
              <a:buNone/>
              <a:defRPr sz="728"/>
            </a:lvl6pPr>
            <a:lvl7pPr marL="998250" indent="0">
              <a:buNone/>
              <a:defRPr sz="728"/>
            </a:lvl7pPr>
            <a:lvl8pPr marL="1164626" indent="0">
              <a:buNone/>
              <a:defRPr sz="728"/>
            </a:lvl8pPr>
            <a:lvl9pPr marL="1331001" indent="0">
              <a:buNone/>
              <a:defRPr sz="72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2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422" y="132865"/>
            <a:ext cx="4107656" cy="482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422" y="664324"/>
            <a:ext cx="4107656" cy="158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7422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578" y="2313005"/>
            <a:ext cx="1607344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63515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32750" rtl="0" eaLnBrk="1" latinLnBrk="0" hangingPunct="1">
        <a:lnSpc>
          <a:spcPct val="90000"/>
        </a:lnSpc>
        <a:spcBef>
          <a:spcPct val="0"/>
        </a:spcBef>
        <a:buNone/>
        <a:defRPr sz="16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188" indent="-83188" algn="l" defTabSz="332750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495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873" kern="1200">
          <a:solidFill>
            <a:schemeClr val="tx1"/>
          </a:solidFill>
          <a:latin typeface="+mn-lt"/>
          <a:ea typeface="+mn-ea"/>
          <a:cs typeface="+mn-cs"/>
        </a:defRPr>
      </a:lvl2pPr>
      <a:lvl3pPr marL="4159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3pPr>
      <a:lvl4pPr marL="5823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7486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9150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10814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2478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4141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1pPr>
      <a:lvl2pPr marL="1663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2pPr>
      <a:lvl3pPr marL="3327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3pPr>
      <a:lvl4pPr marL="49912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66550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8318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9982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164626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331001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2452316-1AF4-2B48-92A3-826B7A10E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765"/>
            <a:ext cx="3310304" cy="254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8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7578B84-B0FC-0648-8E8B-D63999DBD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0379"/>
            <a:ext cx="3322438" cy="254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1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6</cp:revision>
  <dcterms:created xsi:type="dcterms:W3CDTF">2018-08-06T11:26:36Z</dcterms:created>
  <dcterms:modified xsi:type="dcterms:W3CDTF">2018-08-06T12:48:05Z</dcterms:modified>
</cp:coreProperties>
</file>