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7027525" cy="5346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B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97" d="100"/>
          <a:sy n="97" d="100"/>
        </p:scale>
        <p:origin x="248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8441" y="875027"/>
            <a:ext cx="12770644" cy="1861444"/>
          </a:xfrm>
        </p:spPr>
        <p:txBody>
          <a:bodyPr anchor="b"/>
          <a:lstStyle>
            <a:lvl1pPr algn="ctr">
              <a:defRPr sz="467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441" y="2808256"/>
            <a:ext cx="12770644" cy="1290881"/>
          </a:xfrm>
        </p:spPr>
        <p:txBody>
          <a:bodyPr/>
          <a:lstStyle>
            <a:lvl1pPr marL="0" indent="0" algn="ctr">
              <a:buNone/>
              <a:defRPr sz="1871"/>
            </a:lvl1pPr>
            <a:lvl2pPr marL="356433" indent="0" algn="ctr">
              <a:buNone/>
              <a:defRPr sz="1559"/>
            </a:lvl2pPr>
            <a:lvl3pPr marL="712866" indent="0" algn="ctr">
              <a:buNone/>
              <a:defRPr sz="1403"/>
            </a:lvl3pPr>
            <a:lvl4pPr marL="1069299" indent="0" algn="ctr">
              <a:buNone/>
              <a:defRPr sz="1247"/>
            </a:lvl4pPr>
            <a:lvl5pPr marL="1425732" indent="0" algn="ctr">
              <a:buNone/>
              <a:defRPr sz="1247"/>
            </a:lvl5pPr>
            <a:lvl6pPr marL="1782166" indent="0" algn="ctr">
              <a:buNone/>
              <a:defRPr sz="1247"/>
            </a:lvl6pPr>
            <a:lvl7pPr marL="2138599" indent="0" algn="ctr">
              <a:buNone/>
              <a:defRPr sz="1247"/>
            </a:lvl7pPr>
            <a:lvl8pPr marL="2495032" indent="0" algn="ctr">
              <a:buNone/>
              <a:defRPr sz="1247"/>
            </a:lvl8pPr>
            <a:lvl9pPr marL="2851465" indent="0" algn="ctr">
              <a:buNone/>
              <a:defRPr sz="124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1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18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185323" y="284662"/>
            <a:ext cx="3671560" cy="453108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0642" y="284662"/>
            <a:ext cx="10801836" cy="453108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9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95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1774" y="1332963"/>
            <a:ext cx="14686240" cy="2224078"/>
          </a:xfrm>
        </p:spPr>
        <p:txBody>
          <a:bodyPr anchor="b"/>
          <a:lstStyle>
            <a:lvl1pPr>
              <a:defRPr sz="467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1774" y="3578082"/>
            <a:ext cx="14686240" cy="1169590"/>
          </a:xfrm>
        </p:spPr>
        <p:txBody>
          <a:bodyPr/>
          <a:lstStyle>
            <a:lvl1pPr marL="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1pPr>
            <a:lvl2pPr marL="356433" indent="0">
              <a:buNone/>
              <a:defRPr sz="1559">
                <a:solidFill>
                  <a:schemeClr val="tx1">
                    <a:tint val="82000"/>
                  </a:schemeClr>
                </a:solidFill>
              </a:defRPr>
            </a:lvl2pPr>
            <a:lvl3pPr marL="712866" indent="0">
              <a:buNone/>
              <a:defRPr sz="1403">
                <a:solidFill>
                  <a:schemeClr val="tx1">
                    <a:tint val="82000"/>
                  </a:schemeClr>
                </a:solidFill>
              </a:defRPr>
            </a:lvl3pPr>
            <a:lvl4pPr marL="1069299" indent="0">
              <a:buNone/>
              <a:defRPr sz="1247">
                <a:solidFill>
                  <a:schemeClr val="tx1">
                    <a:tint val="82000"/>
                  </a:schemeClr>
                </a:solidFill>
              </a:defRPr>
            </a:lvl4pPr>
            <a:lvl5pPr marL="1425732" indent="0">
              <a:buNone/>
              <a:defRPr sz="1247">
                <a:solidFill>
                  <a:schemeClr val="tx1">
                    <a:tint val="82000"/>
                  </a:schemeClr>
                </a:solidFill>
              </a:defRPr>
            </a:lvl5pPr>
            <a:lvl6pPr marL="1782166" indent="0">
              <a:buNone/>
              <a:defRPr sz="1247">
                <a:solidFill>
                  <a:schemeClr val="tx1">
                    <a:tint val="82000"/>
                  </a:schemeClr>
                </a:solidFill>
              </a:defRPr>
            </a:lvl6pPr>
            <a:lvl7pPr marL="2138599" indent="0">
              <a:buNone/>
              <a:defRPr sz="1247">
                <a:solidFill>
                  <a:schemeClr val="tx1">
                    <a:tint val="82000"/>
                  </a:schemeClr>
                </a:solidFill>
              </a:defRPr>
            </a:lvl7pPr>
            <a:lvl8pPr marL="2495032" indent="0">
              <a:buNone/>
              <a:defRPr sz="1247">
                <a:solidFill>
                  <a:schemeClr val="tx1">
                    <a:tint val="82000"/>
                  </a:schemeClr>
                </a:solidFill>
              </a:defRPr>
            </a:lvl8pPr>
            <a:lvl9pPr marL="2851465" indent="0">
              <a:buNone/>
              <a:defRPr sz="124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76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0642" y="1423311"/>
            <a:ext cx="7236698" cy="339243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20185" y="1423311"/>
            <a:ext cx="7236698" cy="339243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34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860" y="284663"/>
            <a:ext cx="14686240" cy="103344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861" y="1310685"/>
            <a:ext cx="7203441" cy="642346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433" indent="0">
              <a:buNone/>
              <a:defRPr sz="1559" b="1"/>
            </a:lvl2pPr>
            <a:lvl3pPr marL="712866" indent="0">
              <a:buNone/>
              <a:defRPr sz="1403" b="1"/>
            </a:lvl3pPr>
            <a:lvl4pPr marL="1069299" indent="0">
              <a:buNone/>
              <a:defRPr sz="1247" b="1"/>
            </a:lvl4pPr>
            <a:lvl5pPr marL="1425732" indent="0">
              <a:buNone/>
              <a:defRPr sz="1247" b="1"/>
            </a:lvl5pPr>
            <a:lvl6pPr marL="1782166" indent="0">
              <a:buNone/>
              <a:defRPr sz="1247" b="1"/>
            </a:lvl6pPr>
            <a:lvl7pPr marL="2138599" indent="0">
              <a:buNone/>
              <a:defRPr sz="1247" b="1"/>
            </a:lvl7pPr>
            <a:lvl8pPr marL="2495032" indent="0">
              <a:buNone/>
              <a:defRPr sz="1247" b="1"/>
            </a:lvl8pPr>
            <a:lvl9pPr marL="2851465" indent="0">
              <a:buNone/>
              <a:defRPr sz="124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2861" y="1953031"/>
            <a:ext cx="7203441" cy="28726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20185" y="1310685"/>
            <a:ext cx="7238916" cy="642346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433" indent="0">
              <a:buNone/>
              <a:defRPr sz="1559" b="1"/>
            </a:lvl2pPr>
            <a:lvl3pPr marL="712866" indent="0">
              <a:buNone/>
              <a:defRPr sz="1403" b="1"/>
            </a:lvl3pPr>
            <a:lvl4pPr marL="1069299" indent="0">
              <a:buNone/>
              <a:defRPr sz="1247" b="1"/>
            </a:lvl4pPr>
            <a:lvl5pPr marL="1425732" indent="0">
              <a:buNone/>
              <a:defRPr sz="1247" b="1"/>
            </a:lvl5pPr>
            <a:lvl6pPr marL="1782166" indent="0">
              <a:buNone/>
              <a:defRPr sz="1247" b="1"/>
            </a:lvl6pPr>
            <a:lvl7pPr marL="2138599" indent="0">
              <a:buNone/>
              <a:defRPr sz="1247" b="1"/>
            </a:lvl7pPr>
            <a:lvl8pPr marL="2495032" indent="0">
              <a:buNone/>
              <a:defRPr sz="1247" b="1"/>
            </a:lvl8pPr>
            <a:lvl9pPr marL="2851465" indent="0">
              <a:buNone/>
              <a:defRPr sz="124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20185" y="1953031"/>
            <a:ext cx="7238916" cy="28726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73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31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0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861" y="356447"/>
            <a:ext cx="5491820" cy="1247563"/>
          </a:xfrm>
        </p:spPr>
        <p:txBody>
          <a:bodyPr anchor="b"/>
          <a:lstStyle>
            <a:lvl1pPr>
              <a:defRPr sz="249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8916" y="769826"/>
            <a:ext cx="8620185" cy="3799622"/>
          </a:xfrm>
        </p:spPr>
        <p:txBody>
          <a:bodyPr/>
          <a:lstStyle>
            <a:lvl1pPr>
              <a:defRPr sz="2495"/>
            </a:lvl1pPr>
            <a:lvl2pPr>
              <a:defRPr sz="2183"/>
            </a:lvl2pPr>
            <a:lvl3pPr>
              <a:defRPr sz="1871"/>
            </a:lvl3pPr>
            <a:lvl4pPr>
              <a:defRPr sz="1559"/>
            </a:lvl4pPr>
            <a:lvl5pPr>
              <a:defRPr sz="1559"/>
            </a:lvl5pPr>
            <a:lvl6pPr>
              <a:defRPr sz="1559"/>
            </a:lvl6pPr>
            <a:lvl7pPr>
              <a:defRPr sz="1559"/>
            </a:lvl7pPr>
            <a:lvl8pPr>
              <a:defRPr sz="1559"/>
            </a:lvl8pPr>
            <a:lvl9pPr>
              <a:defRPr sz="155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2861" y="1604010"/>
            <a:ext cx="5491820" cy="2971627"/>
          </a:xfrm>
        </p:spPr>
        <p:txBody>
          <a:bodyPr/>
          <a:lstStyle>
            <a:lvl1pPr marL="0" indent="0">
              <a:buNone/>
              <a:defRPr sz="1247"/>
            </a:lvl1pPr>
            <a:lvl2pPr marL="356433" indent="0">
              <a:buNone/>
              <a:defRPr sz="1091"/>
            </a:lvl2pPr>
            <a:lvl3pPr marL="712866" indent="0">
              <a:buNone/>
              <a:defRPr sz="936"/>
            </a:lvl3pPr>
            <a:lvl4pPr marL="1069299" indent="0">
              <a:buNone/>
              <a:defRPr sz="780"/>
            </a:lvl4pPr>
            <a:lvl5pPr marL="1425732" indent="0">
              <a:buNone/>
              <a:defRPr sz="780"/>
            </a:lvl5pPr>
            <a:lvl6pPr marL="1782166" indent="0">
              <a:buNone/>
              <a:defRPr sz="780"/>
            </a:lvl6pPr>
            <a:lvl7pPr marL="2138599" indent="0">
              <a:buNone/>
              <a:defRPr sz="780"/>
            </a:lvl7pPr>
            <a:lvl8pPr marL="2495032" indent="0">
              <a:buNone/>
              <a:defRPr sz="780"/>
            </a:lvl8pPr>
            <a:lvl9pPr marL="2851465" indent="0">
              <a:buNone/>
              <a:defRPr sz="78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85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861" y="356447"/>
            <a:ext cx="5491820" cy="1247563"/>
          </a:xfrm>
        </p:spPr>
        <p:txBody>
          <a:bodyPr anchor="b"/>
          <a:lstStyle>
            <a:lvl1pPr>
              <a:defRPr sz="249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38916" y="769826"/>
            <a:ext cx="8620185" cy="3799622"/>
          </a:xfrm>
        </p:spPr>
        <p:txBody>
          <a:bodyPr anchor="t"/>
          <a:lstStyle>
            <a:lvl1pPr marL="0" indent="0">
              <a:buNone/>
              <a:defRPr sz="2495"/>
            </a:lvl1pPr>
            <a:lvl2pPr marL="356433" indent="0">
              <a:buNone/>
              <a:defRPr sz="2183"/>
            </a:lvl2pPr>
            <a:lvl3pPr marL="712866" indent="0">
              <a:buNone/>
              <a:defRPr sz="1871"/>
            </a:lvl3pPr>
            <a:lvl4pPr marL="1069299" indent="0">
              <a:buNone/>
              <a:defRPr sz="1559"/>
            </a:lvl4pPr>
            <a:lvl5pPr marL="1425732" indent="0">
              <a:buNone/>
              <a:defRPr sz="1559"/>
            </a:lvl5pPr>
            <a:lvl6pPr marL="1782166" indent="0">
              <a:buNone/>
              <a:defRPr sz="1559"/>
            </a:lvl6pPr>
            <a:lvl7pPr marL="2138599" indent="0">
              <a:buNone/>
              <a:defRPr sz="1559"/>
            </a:lvl7pPr>
            <a:lvl8pPr marL="2495032" indent="0">
              <a:buNone/>
              <a:defRPr sz="1559"/>
            </a:lvl8pPr>
            <a:lvl9pPr marL="2851465" indent="0">
              <a:buNone/>
              <a:defRPr sz="155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2861" y="1604010"/>
            <a:ext cx="5491820" cy="2971627"/>
          </a:xfrm>
        </p:spPr>
        <p:txBody>
          <a:bodyPr/>
          <a:lstStyle>
            <a:lvl1pPr marL="0" indent="0">
              <a:buNone/>
              <a:defRPr sz="1247"/>
            </a:lvl1pPr>
            <a:lvl2pPr marL="356433" indent="0">
              <a:buNone/>
              <a:defRPr sz="1091"/>
            </a:lvl2pPr>
            <a:lvl3pPr marL="712866" indent="0">
              <a:buNone/>
              <a:defRPr sz="936"/>
            </a:lvl3pPr>
            <a:lvl4pPr marL="1069299" indent="0">
              <a:buNone/>
              <a:defRPr sz="780"/>
            </a:lvl4pPr>
            <a:lvl5pPr marL="1425732" indent="0">
              <a:buNone/>
              <a:defRPr sz="780"/>
            </a:lvl5pPr>
            <a:lvl6pPr marL="1782166" indent="0">
              <a:buNone/>
              <a:defRPr sz="780"/>
            </a:lvl6pPr>
            <a:lvl7pPr marL="2138599" indent="0">
              <a:buNone/>
              <a:defRPr sz="780"/>
            </a:lvl7pPr>
            <a:lvl8pPr marL="2495032" indent="0">
              <a:buNone/>
              <a:defRPr sz="780"/>
            </a:lvl8pPr>
            <a:lvl9pPr marL="2851465" indent="0">
              <a:buNone/>
              <a:defRPr sz="78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46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0643" y="284663"/>
            <a:ext cx="14686240" cy="1033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0643" y="1423311"/>
            <a:ext cx="14686240" cy="3392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0642" y="4955599"/>
            <a:ext cx="3831193" cy="284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891834-3D63-C149-A5B4-838F165755D0}" type="datetimeFigureOut">
              <a:rPr lang="en-US" smtClean="0"/>
              <a:t>11/25/24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40368" y="4955599"/>
            <a:ext cx="5746790" cy="284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25690" y="4955599"/>
            <a:ext cx="3831193" cy="284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081504-4A94-B840-AE42-67F0A5E378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7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2866" rtl="0" eaLnBrk="1" latinLnBrk="0" hangingPunct="1">
        <a:lnSpc>
          <a:spcPct val="90000"/>
        </a:lnSpc>
        <a:spcBef>
          <a:spcPct val="0"/>
        </a:spcBef>
        <a:buNone/>
        <a:defRPr sz="34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8217" indent="-178217" algn="l" defTabSz="712866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183" kern="1200">
          <a:solidFill>
            <a:schemeClr val="tx1"/>
          </a:solidFill>
          <a:latin typeface="+mn-lt"/>
          <a:ea typeface="+mn-ea"/>
          <a:cs typeface="+mn-cs"/>
        </a:defRPr>
      </a:lvl1pPr>
      <a:lvl2pPr marL="534650" indent="-178217" algn="l" defTabSz="712866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891083" indent="-178217" algn="l" defTabSz="712866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247516" indent="-178217" algn="l" defTabSz="712866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603949" indent="-178217" algn="l" defTabSz="712866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1960382" indent="-178217" algn="l" defTabSz="712866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316815" indent="-178217" algn="l" defTabSz="712866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673248" indent="-178217" algn="l" defTabSz="712866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3029682" indent="-178217" algn="l" defTabSz="712866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286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1pPr>
      <a:lvl2pPr marL="356433" algn="l" defTabSz="71286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2pPr>
      <a:lvl3pPr marL="712866" algn="l" defTabSz="71286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3pPr>
      <a:lvl4pPr marL="1069299" algn="l" defTabSz="71286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425732" algn="l" defTabSz="71286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1782166" algn="l" defTabSz="71286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138599" algn="l" defTabSz="71286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495032" algn="l" defTabSz="71286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2851465" algn="l" defTabSz="712866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rrow with white text&#10;&#10;Description automatically generated">
            <a:extLst>
              <a:ext uri="{FF2B5EF4-FFF2-40B4-BE49-F238E27FC236}">
                <a16:creationId xmlns:a16="http://schemas.microsoft.com/office/drawing/2014/main" id="{5EE71102-9F88-7505-9AA3-BBACBCC68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6350"/>
            <a:ext cx="17038262" cy="53403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7A0030-5D3A-566F-0456-04189DF4FBE5}"/>
              </a:ext>
            </a:extLst>
          </p:cNvPr>
          <p:cNvSpPr txBox="1"/>
          <p:nvPr/>
        </p:nvSpPr>
        <p:spPr>
          <a:xfrm>
            <a:off x="768626" y="702365"/>
            <a:ext cx="6612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PRELO-SEMIBOLD" panose="02000506040000020004" pitchFamily="2" charset="77"/>
              </a:rPr>
              <a:t>[OPERATOR NAME]</a:t>
            </a:r>
            <a:r>
              <a:rPr lang="en-US" sz="5400" b="1" dirty="0">
                <a:solidFill>
                  <a:srgbClr val="FF6B2C"/>
                </a:solidFill>
                <a:latin typeface="PRELO-SEMIBOLD" panose="02000506040000020004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745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blue sign&#10;&#10;Description automatically generated">
            <a:extLst>
              <a:ext uri="{FF2B5EF4-FFF2-40B4-BE49-F238E27FC236}">
                <a16:creationId xmlns:a16="http://schemas.microsoft.com/office/drawing/2014/main" id="{1117258C-5078-9132-F152-EE16183F2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6350"/>
            <a:ext cx="17038262" cy="53403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7A0030-5D3A-566F-0456-04189DF4FBE5}"/>
              </a:ext>
            </a:extLst>
          </p:cNvPr>
          <p:cNvSpPr txBox="1"/>
          <p:nvPr/>
        </p:nvSpPr>
        <p:spPr>
          <a:xfrm>
            <a:off x="4386471" y="689112"/>
            <a:ext cx="661283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PRELO-SEMIBOLD" panose="02000506040000020004" pitchFamily="2" charset="77"/>
              </a:rPr>
              <a:t>[OPERATOR NAME],</a:t>
            </a:r>
            <a:endParaRPr lang="en-US" sz="4500" b="1" dirty="0">
              <a:solidFill>
                <a:srgbClr val="FF6B2C"/>
              </a:solidFill>
              <a:latin typeface="PRELO-SEMIBOLD" panose="0200050604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61244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8</Words>
  <Application>Microsoft Macintosh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PRELO-SEMIBOLD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Dominic Shane</dc:creator>
  <cp:lastModifiedBy>Dominic Shane</cp:lastModifiedBy>
  <cp:revision>2</cp:revision>
  <dcterms:created xsi:type="dcterms:W3CDTF">2024-11-22T16:05:32Z</dcterms:created>
  <dcterms:modified xsi:type="dcterms:W3CDTF">2024-11-25T09:48:24Z</dcterms:modified>
</cp:coreProperties>
</file>