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0FD47-9CD8-8230-03C8-0DCB839A69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73597E-53A8-3BAA-6845-F818EA258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BCF01-FFA0-023B-8926-D5854509E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F365D-3C99-713A-8B7C-3382E8A3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C5B05-4DE3-F364-4100-2BFBF6066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264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206DE-3346-8815-C966-F07DF3887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D061E1-075F-6F38-7782-4CD42BD0E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1B540-5AFB-5314-8C6E-FB2E46141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B7F8-169D-F6BD-9DD4-189CBFF8C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5D5F0-209D-198A-4BF2-2B6D67F90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25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CFA1B9-358E-3054-05E2-BD25BDFC1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74C392-7D14-A70D-7ABB-6A46EE492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4D078-6EBD-A67E-3DB9-1C727B1AB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58D7D-0AD1-7A13-628E-2D76A7410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C73827-9DD5-643F-9B1E-7B537468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9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E5629-0A22-38CA-FB5D-B48757998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01684-A317-B8F5-3372-C30C9B91B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372C9-AD72-48ED-F8CC-8E576EFC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A42CD-C773-8C4B-18D2-3B8770584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2F8BC-31AC-1D05-73EB-F56971654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22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3AD0-F7EF-5493-CC0F-12726FE73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9C32B-BC8A-DE2C-0FA1-D32106106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01B71-F797-089A-833E-91EC436B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0B7B0-D2EF-DF9D-E928-112B47E6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6464C2-5FA7-EAC2-D6C4-5BAFB2E3A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32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BA3C3-4043-DB52-A360-B2521C8A6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893BD-5012-633A-76E6-E534FFC4D8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37086A-6BE9-629B-D927-0226A92D0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F48DDD-5A27-612A-6955-99926E135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E80C06-42F5-7116-8901-ADFF883F6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08F868-3A3A-36CD-0CA0-31F02E1C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756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C7F77-692B-E0A3-7855-996D126F5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7E5039-37A3-7321-007D-587778259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DF62C-98C2-7E83-415D-8B22472EE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18C9E-3D81-E959-488C-C6E0CDBE3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821059-EB12-04E5-FC67-13322445CF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F8B057-774B-BE63-FD75-8C7671C50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D8B4E2-9EDA-947D-9AA1-160D2EE1D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4F317-141B-C591-CA74-1C00C8095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7537E-D2F8-B530-D61B-ED922958C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E1B5B2-871A-EEE2-DD74-ECC361F7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62D9BF-FFCF-832A-F107-143514666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3CF143-5737-0E0E-3B3B-72B4AFD7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88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D6CD95-0E6D-2E1C-ECA6-34C8AFAA7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FB1E8B-2079-F433-5C67-2593511CA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AF812-C9AA-25CA-2690-D2CE9442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0C65F-2125-3440-32EA-9CD2F0A10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C4534-9217-E67B-D446-6BC31547C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855BFD-4AF0-2CC5-4AEC-7E2A4A185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BF7192-724F-2E8A-E5BC-0DAC3FFC9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45A0D0-E2E8-8646-18B5-9ABE80970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0ADE2-1A17-0491-FD7C-E429A2F2A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4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8EC26-386F-2C80-53D0-91AEC0D34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27DC9F-F5C3-3799-FBB6-789167163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1E9B2-0299-C9A1-C2A4-802308872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F68160-03BE-84AE-8029-D78BE07F5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96261F-8C56-ECFD-AE71-6A6F30AAF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5B4534-8877-A56D-50AF-B696A09ED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7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86764-7374-ABA6-5881-E9D7663C4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5CBC1-F74C-059B-14BD-2DF7BFF54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B9481-B645-A285-9449-BB14D8ED4C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AA4A6-A2B9-B14A-B07A-F6E4D437753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F50A-CB39-E47C-AECD-093E414DE2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9A41D-39F8-C55A-E2DE-9FC38D6115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0F8762-00D1-584B-9142-78A474CA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9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opening a window&#10;&#10;Description automatically generated">
            <a:extLst>
              <a:ext uri="{FF2B5EF4-FFF2-40B4-BE49-F238E27FC236}">
                <a16:creationId xmlns:a16="http://schemas.microsoft.com/office/drawing/2014/main" id="{DBFB2C7E-C600-9D0D-5B2A-A9FAED7A8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CB68CF-3324-2412-1F0D-D95B9D0961C4}"/>
              </a:ext>
            </a:extLst>
          </p:cNvPr>
          <p:cNvSpPr txBox="1"/>
          <p:nvPr/>
        </p:nvSpPr>
        <p:spPr>
          <a:xfrm>
            <a:off x="3881158" y="2537964"/>
            <a:ext cx="3682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PRELO-SEMIBOLD" panose="02000506040000020004" pitchFamily="2" charset="77"/>
              </a:rPr>
              <a:t>[Operator],</a:t>
            </a:r>
          </a:p>
        </p:txBody>
      </p:sp>
    </p:spTree>
    <p:extLst>
      <p:ext uri="{BB962C8B-B14F-4D97-AF65-F5344CB8AC3E}">
        <p14:creationId xmlns:p14="http://schemas.microsoft.com/office/powerpoint/2010/main" val="2510062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PRELO-SEMIBOLD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Dominic Shane</dc:creator>
  <cp:lastModifiedBy>Dominic Shane</cp:lastModifiedBy>
  <cp:revision>2</cp:revision>
  <dcterms:created xsi:type="dcterms:W3CDTF">2024-11-25T10:29:10Z</dcterms:created>
  <dcterms:modified xsi:type="dcterms:W3CDTF">2024-11-25T14:17:13Z</dcterms:modified>
</cp:coreProperties>
</file>